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1" r:id="rId3"/>
    <p:sldId id="270" r:id="rId4"/>
    <p:sldId id="257" r:id="rId5"/>
    <p:sldId id="273" r:id="rId6"/>
    <p:sldId id="272" r:id="rId7"/>
    <p:sldId id="259" r:id="rId8"/>
    <p:sldId id="261" r:id="rId9"/>
    <p:sldId id="274" r:id="rId10"/>
    <p:sldId id="263" r:id="rId11"/>
    <p:sldId id="264" r:id="rId12"/>
    <p:sldId id="265" r:id="rId13"/>
    <p:sldId id="281" r:id="rId14"/>
    <p:sldId id="266" r:id="rId15"/>
    <p:sldId id="267" r:id="rId16"/>
    <p:sldId id="275" r:id="rId17"/>
    <p:sldId id="278" r:id="rId18"/>
    <p:sldId id="277" r:id="rId19"/>
    <p:sldId id="276" r:id="rId20"/>
    <p:sldId id="27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9076EC-DDCA-4412-AD50-D389A0297E47}">
          <p14:sldIdLst>
            <p14:sldId id="256"/>
          </p14:sldIdLst>
        </p14:section>
        <p14:section name="Summary" id="{D05D1F4F-0435-4687-B497-169FE001062D}">
          <p14:sldIdLst>
            <p14:sldId id="271"/>
          </p14:sldIdLst>
        </p14:section>
        <p14:section name="ŽIVOTOPIS" id="{06AB221E-049B-426B-8F38-287D1216013D}">
          <p14:sldIdLst>
            <p14:sldId id="270"/>
            <p14:sldId id="257"/>
            <p14:sldId id="273"/>
            <p14:sldId id="272"/>
            <p14:sldId id="259"/>
            <p14:sldId id="261"/>
            <p14:sldId id="274"/>
          </p14:sldIdLst>
        </p14:section>
        <p14:section name="Karijera" id="{083AE9D4-4330-4CE6-B40B-9881EE2D9FB0}">
          <p14:sldIdLst>
            <p14:sldId id="263"/>
            <p14:sldId id="264"/>
            <p14:sldId id="265"/>
            <p14:sldId id="281"/>
          </p14:sldIdLst>
        </p14:section>
        <p14:section name="Kviz" id="{2DFB6F55-93D2-400F-A091-AE20E4D3C49A}">
          <p14:sldIdLst>
            <p14:sldId id="266"/>
            <p14:sldId id="267"/>
            <p14:sldId id="275"/>
            <p14:sldId id="278"/>
            <p14:sldId id="277"/>
            <p14:sldId id="276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0326B1-FE2A-42A0-8A6E-42EE323C56A0}" v="9" dt="2022-11-03T20:59:12.002"/>
    <p1510:client id="{DD5808AD-E3B8-480B-9FC0-F3C264EEFFB4}" v="54" dt="2022-11-03T18:08:41.9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6357" autoAdjust="0"/>
  </p:normalViewPr>
  <p:slideViewPr>
    <p:cSldViewPr snapToGrid="0">
      <p:cViewPr>
        <p:scale>
          <a:sx n="50" d="100"/>
          <a:sy n="50" d="100"/>
        </p:scale>
        <p:origin x="2838" y="13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no be" userId="7d6cd716a54709a1" providerId="LiveId" clId="{DD5808AD-E3B8-480B-9FC0-F3C264EEFFB4}"/>
    <pc:docChg chg="undo redo custSel addSld delSld modSld modMainMaster modSection">
      <pc:chgData name="Nino be" userId="7d6cd716a54709a1" providerId="LiveId" clId="{DD5808AD-E3B8-480B-9FC0-F3C264EEFFB4}" dt="2022-11-03T18:09:55.383" v="1627" actId="1440"/>
      <pc:docMkLst>
        <pc:docMk/>
      </pc:docMkLst>
      <pc:sldChg chg="delSp modSp mod delDesignElem">
        <pc:chgData name="Nino be" userId="7d6cd716a54709a1" providerId="LiveId" clId="{DD5808AD-E3B8-480B-9FC0-F3C264EEFFB4}" dt="2022-11-03T17:39:30.682" v="1355" actId="1076"/>
        <pc:sldMkLst>
          <pc:docMk/>
          <pc:sldMk cId="1156104774" sldId="256"/>
        </pc:sldMkLst>
        <pc:spChg chg="mod">
          <ac:chgData name="Nino be" userId="7d6cd716a54709a1" providerId="LiveId" clId="{DD5808AD-E3B8-480B-9FC0-F3C264EEFFB4}" dt="2022-11-03T17:39:30.682" v="1355" actId="1076"/>
          <ac:spMkLst>
            <pc:docMk/>
            <pc:sldMk cId="1156104774" sldId="256"/>
            <ac:spMk id="3" creationId="{46EA0931-E1CA-FC48-CBD8-806D826150A1}"/>
          </ac:spMkLst>
        </pc:spChg>
        <pc:spChg chg="del">
          <ac:chgData name="Nino be" userId="7d6cd716a54709a1" providerId="LiveId" clId="{DD5808AD-E3B8-480B-9FC0-F3C264EEFFB4}" dt="2022-11-03T17:11:08.590" v="673"/>
          <ac:spMkLst>
            <pc:docMk/>
            <pc:sldMk cId="1156104774" sldId="256"/>
            <ac:spMk id="16" creationId="{08C9B587-E65E-4B52-B37C-ABEBB6E87928}"/>
          </ac:spMkLst>
        </pc:spChg>
        <pc:spChg chg="del">
          <ac:chgData name="Nino be" userId="7d6cd716a54709a1" providerId="LiveId" clId="{DD5808AD-E3B8-480B-9FC0-F3C264EEFFB4}" dt="2022-11-03T17:11:08.590" v="673"/>
          <ac:spMkLst>
            <pc:docMk/>
            <pc:sldMk cId="1156104774" sldId="256"/>
            <ac:spMk id="17" creationId="{0671A8AE-40A1-4631-A6B8-581AFF065482}"/>
          </ac:spMkLst>
        </pc:spChg>
        <pc:spChg chg="del">
          <ac:chgData name="Nino be" userId="7d6cd716a54709a1" providerId="LiveId" clId="{DD5808AD-E3B8-480B-9FC0-F3C264EEFFB4}" dt="2022-11-03T17:11:08.590" v="673"/>
          <ac:spMkLst>
            <pc:docMk/>
            <pc:sldMk cId="1156104774" sldId="256"/>
            <ac:spMk id="18" creationId="{AB58EF07-17C2-48CF-ABB0-EEF1F17CB8F0}"/>
          </ac:spMkLst>
        </pc:spChg>
        <pc:spChg chg="del">
          <ac:chgData name="Nino be" userId="7d6cd716a54709a1" providerId="LiveId" clId="{DD5808AD-E3B8-480B-9FC0-F3C264EEFFB4}" dt="2022-11-03T17:11:08.590" v="673"/>
          <ac:spMkLst>
            <pc:docMk/>
            <pc:sldMk cId="1156104774" sldId="256"/>
            <ac:spMk id="19" creationId="{AF2F604E-43BE-4DC3-B983-E071523364F8}"/>
          </ac:spMkLst>
        </pc:spChg>
      </pc:sldChg>
      <pc:sldChg chg="addSp delSp modSp mod setBg delDesignElem">
        <pc:chgData name="Nino be" userId="7d6cd716a54709a1" providerId="LiveId" clId="{DD5808AD-E3B8-480B-9FC0-F3C264EEFFB4}" dt="2022-11-03T17:56:44.843" v="1528" actId="207"/>
        <pc:sldMkLst>
          <pc:docMk/>
          <pc:sldMk cId="3064050678" sldId="257"/>
        </pc:sldMkLst>
        <pc:spChg chg="mod">
          <ac:chgData name="Nino be" userId="7d6cd716a54709a1" providerId="LiveId" clId="{DD5808AD-E3B8-480B-9FC0-F3C264EEFFB4}" dt="2022-11-03T16:46:21.729" v="384" actId="1076"/>
          <ac:spMkLst>
            <pc:docMk/>
            <pc:sldMk cId="3064050678" sldId="257"/>
            <ac:spMk id="2" creationId="{50B74B90-F75D-A457-959E-C6A72ADE63F3}"/>
          </ac:spMkLst>
        </pc:spChg>
        <pc:spChg chg="mod ord">
          <ac:chgData name="Nino be" userId="7d6cd716a54709a1" providerId="LiveId" clId="{DD5808AD-E3B8-480B-9FC0-F3C264EEFFB4}" dt="2022-11-03T17:56:44.843" v="1528" actId="207"/>
          <ac:spMkLst>
            <pc:docMk/>
            <pc:sldMk cId="3064050678" sldId="257"/>
            <ac:spMk id="10" creationId="{F6FFC374-C6A8-EF50-0CF6-6F4BA6C3F91D}"/>
          </ac:spMkLst>
        </pc:spChg>
        <pc:spChg chg="mod">
          <ac:chgData name="Nino be" userId="7d6cd716a54709a1" providerId="LiveId" clId="{DD5808AD-E3B8-480B-9FC0-F3C264EEFFB4}" dt="2022-11-03T17:55:02.361" v="1520" actId="17032"/>
          <ac:spMkLst>
            <pc:docMk/>
            <pc:sldMk cId="3064050678" sldId="257"/>
            <ac:spMk id="11" creationId="{7DAD0A1B-21DF-E4E4-3269-9C3EB34F6F61}"/>
          </ac:spMkLst>
        </pc:spChg>
        <pc:spChg chg="add mod">
          <ac:chgData name="Nino be" userId="7d6cd716a54709a1" providerId="LiveId" clId="{DD5808AD-E3B8-480B-9FC0-F3C264EEFFB4}" dt="2022-11-03T17:41:29.973" v="1367" actId="20577"/>
          <ac:spMkLst>
            <pc:docMk/>
            <pc:sldMk cId="3064050678" sldId="257"/>
            <ac:spMk id="16" creationId="{B24F62F5-9DD2-0851-0472-119CAF7C3D2A}"/>
          </ac:spMkLst>
        </pc:spChg>
        <pc:spChg chg="add del">
          <ac:chgData name="Nino be" userId="7d6cd716a54709a1" providerId="LiveId" clId="{DD5808AD-E3B8-480B-9FC0-F3C264EEFFB4}" dt="2022-11-03T16:39:59.553" v="127" actId="26606"/>
          <ac:spMkLst>
            <pc:docMk/>
            <pc:sldMk cId="3064050678" sldId="257"/>
            <ac:spMk id="18" creationId="{A81E7530-396C-45F0-92F4-A885648D1631}"/>
          </ac:spMkLst>
        </pc:spChg>
        <pc:spChg chg="add del">
          <ac:chgData name="Nino be" userId="7d6cd716a54709a1" providerId="LiveId" clId="{DD5808AD-E3B8-480B-9FC0-F3C264EEFFB4}" dt="2022-11-03T16:39:59.553" v="127" actId="26606"/>
          <ac:spMkLst>
            <pc:docMk/>
            <pc:sldMk cId="3064050678" sldId="257"/>
            <ac:spMk id="20" creationId="{7316481C-0A49-4796-812B-0D64F063B720}"/>
          </ac:spMkLst>
        </pc:spChg>
        <pc:spChg chg="add del">
          <ac:chgData name="Nino be" userId="7d6cd716a54709a1" providerId="LiveId" clId="{DD5808AD-E3B8-480B-9FC0-F3C264EEFFB4}" dt="2022-11-03T16:39:59.553" v="127" actId="26606"/>
          <ac:spMkLst>
            <pc:docMk/>
            <pc:sldMk cId="3064050678" sldId="257"/>
            <ac:spMk id="22" creationId="{A5271697-90F1-4A23-8EF2-0179F2EAFACB}"/>
          </ac:spMkLst>
        </pc:spChg>
        <pc:spChg chg="add del">
          <ac:chgData name="Nino be" userId="7d6cd716a54709a1" providerId="LiveId" clId="{DD5808AD-E3B8-480B-9FC0-F3C264EEFFB4}" dt="2022-11-03T16:39:59.553" v="127" actId="26606"/>
          <ac:spMkLst>
            <pc:docMk/>
            <pc:sldMk cId="3064050678" sldId="257"/>
            <ac:spMk id="46" creationId="{D9F5512A-48E1-4C07-B75E-3CCC517B6804}"/>
          </ac:spMkLst>
        </pc:spChg>
        <pc:spChg chg="add del">
          <ac:chgData name="Nino be" userId="7d6cd716a54709a1" providerId="LiveId" clId="{DD5808AD-E3B8-480B-9FC0-F3C264EEFFB4}" dt="2022-11-03T16:40:01.780" v="129" actId="26606"/>
          <ac:spMkLst>
            <pc:docMk/>
            <pc:sldMk cId="3064050678" sldId="257"/>
            <ac:spMk id="48" creationId="{04812C46-200A-4DEB-A05E-3ED6C68C2387}"/>
          </ac:spMkLst>
        </pc:spChg>
        <pc:spChg chg="add del">
          <ac:chgData name="Nino be" userId="7d6cd716a54709a1" providerId="LiveId" clId="{DD5808AD-E3B8-480B-9FC0-F3C264EEFFB4}" dt="2022-11-03T16:40:01.780" v="129" actId="26606"/>
          <ac:spMkLst>
            <pc:docMk/>
            <pc:sldMk cId="3064050678" sldId="257"/>
            <ac:spMk id="49" creationId="{D1EA859B-E555-4109-94F3-6700E046E008}"/>
          </ac:spMkLst>
        </pc:spChg>
        <pc:spChg chg="add del">
          <ac:chgData name="Nino be" userId="7d6cd716a54709a1" providerId="LiveId" clId="{DD5808AD-E3B8-480B-9FC0-F3C264EEFFB4}" dt="2022-11-03T16:40:05.420" v="131" actId="26606"/>
          <ac:spMkLst>
            <pc:docMk/>
            <pc:sldMk cId="3064050678" sldId="257"/>
            <ac:spMk id="51" creationId="{A81E7530-396C-45F0-92F4-A885648D1631}"/>
          </ac:spMkLst>
        </pc:spChg>
        <pc:spChg chg="add del">
          <ac:chgData name="Nino be" userId="7d6cd716a54709a1" providerId="LiveId" clId="{DD5808AD-E3B8-480B-9FC0-F3C264EEFFB4}" dt="2022-11-03T16:40:05.420" v="131" actId="26606"/>
          <ac:spMkLst>
            <pc:docMk/>
            <pc:sldMk cId="3064050678" sldId="257"/>
            <ac:spMk id="52" creationId="{7316481C-0A49-4796-812B-0D64F063B720}"/>
          </ac:spMkLst>
        </pc:spChg>
        <pc:spChg chg="add del">
          <ac:chgData name="Nino be" userId="7d6cd716a54709a1" providerId="LiveId" clId="{DD5808AD-E3B8-480B-9FC0-F3C264EEFFB4}" dt="2022-11-03T16:40:05.420" v="131" actId="26606"/>
          <ac:spMkLst>
            <pc:docMk/>
            <pc:sldMk cId="3064050678" sldId="257"/>
            <ac:spMk id="53" creationId="{A5271697-90F1-4A23-8EF2-0179F2EAFACB}"/>
          </ac:spMkLst>
        </pc:spChg>
        <pc:spChg chg="add del">
          <ac:chgData name="Nino be" userId="7d6cd716a54709a1" providerId="LiveId" clId="{DD5808AD-E3B8-480B-9FC0-F3C264EEFFB4}" dt="2022-11-03T16:40:05.420" v="131" actId="26606"/>
          <ac:spMkLst>
            <pc:docMk/>
            <pc:sldMk cId="3064050678" sldId="257"/>
            <ac:spMk id="55" creationId="{D9F5512A-48E1-4C07-B75E-3CCC517B6804}"/>
          </ac:spMkLst>
        </pc:spChg>
        <pc:spChg chg="add del">
          <ac:chgData name="Nino be" userId="7d6cd716a54709a1" providerId="LiveId" clId="{DD5808AD-E3B8-480B-9FC0-F3C264EEFFB4}" dt="2022-11-03T16:40:06.454" v="133" actId="26606"/>
          <ac:spMkLst>
            <pc:docMk/>
            <pc:sldMk cId="3064050678" sldId="257"/>
            <ac:spMk id="57" creationId="{3CD9DF72-87A3-404E-A828-84CBF11A8303}"/>
          </ac:spMkLst>
        </pc:spChg>
        <pc:spChg chg="add del">
          <ac:chgData name="Nino be" userId="7d6cd716a54709a1" providerId="LiveId" clId="{DD5808AD-E3B8-480B-9FC0-F3C264EEFFB4}" dt="2022-11-03T16:41:31.311" v="309" actId="26606"/>
          <ac:spMkLst>
            <pc:docMk/>
            <pc:sldMk cId="3064050678" sldId="257"/>
            <ac:spMk id="60" creationId="{A81E7530-396C-45F0-92F4-A885648D1631}"/>
          </ac:spMkLst>
        </pc:spChg>
        <pc:spChg chg="add del">
          <ac:chgData name="Nino be" userId="7d6cd716a54709a1" providerId="LiveId" clId="{DD5808AD-E3B8-480B-9FC0-F3C264EEFFB4}" dt="2022-11-03T16:41:31.311" v="309" actId="26606"/>
          <ac:spMkLst>
            <pc:docMk/>
            <pc:sldMk cId="3064050678" sldId="257"/>
            <ac:spMk id="61" creationId="{7316481C-0A49-4796-812B-0D64F063B720}"/>
          </ac:spMkLst>
        </pc:spChg>
        <pc:spChg chg="add del">
          <ac:chgData name="Nino be" userId="7d6cd716a54709a1" providerId="LiveId" clId="{DD5808AD-E3B8-480B-9FC0-F3C264EEFFB4}" dt="2022-11-03T16:41:31.311" v="309" actId="26606"/>
          <ac:spMkLst>
            <pc:docMk/>
            <pc:sldMk cId="3064050678" sldId="257"/>
            <ac:spMk id="62" creationId="{A5271697-90F1-4A23-8EF2-0179F2EAFACB}"/>
          </ac:spMkLst>
        </pc:spChg>
        <pc:spChg chg="add del">
          <ac:chgData name="Nino be" userId="7d6cd716a54709a1" providerId="LiveId" clId="{DD5808AD-E3B8-480B-9FC0-F3C264EEFFB4}" dt="2022-11-03T16:41:31.311" v="309" actId="26606"/>
          <ac:spMkLst>
            <pc:docMk/>
            <pc:sldMk cId="3064050678" sldId="257"/>
            <ac:spMk id="64" creationId="{D9F5512A-48E1-4C07-B75E-3CCC517B6804}"/>
          </ac:spMkLst>
        </pc:spChg>
        <pc:spChg chg="add del">
          <ac:chgData name="Nino be" userId="7d6cd716a54709a1" providerId="LiveId" clId="{DD5808AD-E3B8-480B-9FC0-F3C264EEFFB4}" dt="2022-11-03T17:11:08.590" v="673"/>
          <ac:spMkLst>
            <pc:docMk/>
            <pc:sldMk cId="3064050678" sldId="257"/>
            <ac:spMk id="69" creationId="{C0A1ED06-4733-4020-9C60-81D4D801408D}"/>
          </ac:spMkLst>
        </pc:spChg>
        <pc:spChg chg="add del">
          <ac:chgData name="Nino be" userId="7d6cd716a54709a1" providerId="LiveId" clId="{DD5808AD-E3B8-480B-9FC0-F3C264EEFFB4}" dt="2022-11-03T17:11:08.590" v="673"/>
          <ac:spMkLst>
            <pc:docMk/>
            <pc:sldMk cId="3064050678" sldId="257"/>
            <ac:spMk id="71" creationId="{B0CA3509-3AF9-45FE-93ED-57BB5D5E8E07}"/>
          </ac:spMkLst>
        </pc:spChg>
        <pc:grpChg chg="add del">
          <ac:chgData name="Nino be" userId="7d6cd716a54709a1" providerId="LiveId" clId="{DD5808AD-E3B8-480B-9FC0-F3C264EEFFB4}" dt="2022-11-03T16:39:59.553" v="127" actId="26606"/>
          <ac:grpSpMkLst>
            <pc:docMk/>
            <pc:sldMk cId="3064050678" sldId="257"/>
            <ac:grpSpMk id="24" creationId="{81DE8B58-F373-409E-A253-4380A66091D4}"/>
          </ac:grpSpMkLst>
        </pc:grpChg>
        <pc:grpChg chg="add del">
          <ac:chgData name="Nino be" userId="7d6cd716a54709a1" providerId="LiveId" clId="{DD5808AD-E3B8-480B-9FC0-F3C264EEFFB4}" dt="2022-11-03T16:40:05.420" v="131" actId="26606"/>
          <ac:grpSpMkLst>
            <pc:docMk/>
            <pc:sldMk cId="3064050678" sldId="257"/>
            <ac:grpSpMk id="54" creationId="{81DE8B58-F373-409E-A253-4380A66091D4}"/>
          </ac:grpSpMkLst>
        </pc:grpChg>
        <pc:grpChg chg="add del">
          <ac:chgData name="Nino be" userId="7d6cd716a54709a1" providerId="LiveId" clId="{DD5808AD-E3B8-480B-9FC0-F3C264EEFFB4}" dt="2022-11-03T16:41:31.311" v="309" actId="26606"/>
          <ac:grpSpMkLst>
            <pc:docMk/>
            <pc:sldMk cId="3064050678" sldId="257"/>
            <ac:grpSpMk id="63" creationId="{81DE8B58-F373-409E-A253-4380A66091D4}"/>
          </ac:grpSpMkLst>
        </pc:grpChg>
        <pc:picChg chg="add mod ord">
          <ac:chgData name="Nino be" userId="7d6cd716a54709a1" providerId="LiveId" clId="{DD5808AD-E3B8-480B-9FC0-F3C264EEFFB4}" dt="2022-11-03T17:53:34.612" v="1516" actId="14861"/>
          <ac:picMkLst>
            <pc:docMk/>
            <pc:sldMk cId="3064050678" sldId="257"/>
            <ac:picMk id="13" creationId="{667F64B4-3AEF-A021-F7F9-A1B6F400D7AB}"/>
          </ac:picMkLst>
        </pc:picChg>
        <pc:picChg chg="add del mod">
          <ac:chgData name="Nino be" userId="7d6cd716a54709a1" providerId="LiveId" clId="{DD5808AD-E3B8-480B-9FC0-F3C264EEFFB4}" dt="2022-11-03T16:41:25.746" v="308" actId="478"/>
          <ac:picMkLst>
            <pc:docMk/>
            <pc:sldMk cId="3064050678" sldId="257"/>
            <ac:picMk id="15" creationId="{754AC3F4-9980-3ACC-34F2-A91C67C6C265}"/>
          </ac:picMkLst>
        </pc:picChg>
        <pc:cxnChg chg="add del">
          <ac:chgData name="Nino be" userId="7d6cd716a54709a1" providerId="LiveId" clId="{DD5808AD-E3B8-480B-9FC0-F3C264EEFFB4}" dt="2022-11-03T16:40:06.454" v="133" actId="26606"/>
          <ac:cxnSpMkLst>
            <pc:docMk/>
            <pc:sldMk cId="3064050678" sldId="257"/>
            <ac:cxnSpMk id="58" creationId="{20E3A342-4D61-4E3F-AF90-1AB42AEB96CC}"/>
          </ac:cxnSpMkLst>
        </pc:cxnChg>
      </pc:sldChg>
      <pc:sldChg chg="addSp delSp modSp mod setBg setClrOvrMap delDesignElem">
        <pc:chgData name="Nino be" userId="7d6cd716a54709a1" providerId="LiveId" clId="{DD5808AD-E3B8-480B-9FC0-F3C264EEFFB4}" dt="2022-11-03T18:08:15.980" v="1616" actId="113"/>
        <pc:sldMkLst>
          <pc:docMk/>
          <pc:sldMk cId="2610658310" sldId="259"/>
        </pc:sldMkLst>
        <pc:spChg chg="mod ord">
          <ac:chgData name="Nino be" userId="7d6cd716a54709a1" providerId="LiveId" clId="{DD5808AD-E3B8-480B-9FC0-F3C264EEFFB4}" dt="2022-11-03T17:58:50.180" v="1547" actId="14861"/>
          <ac:spMkLst>
            <pc:docMk/>
            <pc:sldMk cId="2610658310" sldId="259"/>
            <ac:spMk id="3" creationId="{BCA6D9F7-0920-606B-2623-450F6FE4D2F8}"/>
          </ac:spMkLst>
        </pc:spChg>
        <pc:spChg chg="mod">
          <ac:chgData name="Nino be" userId="7d6cd716a54709a1" providerId="LiveId" clId="{DD5808AD-E3B8-480B-9FC0-F3C264EEFFB4}" dt="2022-11-03T18:08:15.980" v="1616" actId="113"/>
          <ac:spMkLst>
            <pc:docMk/>
            <pc:sldMk cId="2610658310" sldId="259"/>
            <ac:spMk id="5" creationId="{80F4B5C5-4638-2C61-D556-A699503B867F}"/>
          </ac:spMkLst>
        </pc:spChg>
        <pc:spChg chg="mod">
          <ac:chgData name="Nino be" userId="7d6cd716a54709a1" providerId="LiveId" clId="{DD5808AD-E3B8-480B-9FC0-F3C264EEFFB4}" dt="2022-11-03T17:58:39.471" v="1544" actId="14861"/>
          <ac:spMkLst>
            <pc:docMk/>
            <pc:sldMk cId="2610658310" sldId="259"/>
            <ac:spMk id="6" creationId="{647A4FC9-B2BE-FA6F-6D8C-3E1B01228EB6}"/>
          </ac:spMkLst>
        </pc:spChg>
        <pc:spChg chg="mod ord">
          <ac:chgData name="Nino be" userId="7d6cd716a54709a1" providerId="LiveId" clId="{DD5808AD-E3B8-480B-9FC0-F3C264EEFFB4}" dt="2022-11-03T16:55:08.486" v="472" actId="26606"/>
          <ac:spMkLst>
            <pc:docMk/>
            <pc:sldMk cId="2610658310" sldId="259"/>
            <ac:spMk id="8" creationId="{8F50D5E3-8D65-CC8A-5084-7E31A32ACCDA}"/>
          </ac:spMkLst>
        </pc:spChg>
        <pc:spChg chg="add del">
          <ac:chgData name="Nino be" userId="7d6cd716a54709a1" providerId="LiveId" clId="{DD5808AD-E3B8-480B-9FC0-F3C264EEFFB4}" dt="2022-11-03T16:54:00.991" v="438" actId="26606"/>
          <ac:spMkLst>
            <pc:docMk/>
            <pc:sldMk cId="2610658310" sldId="259"/>
            <ac:spMk id="14" creationId="{04812C46-200A-4DEB-A05E-3ED6C68C2387}"/>
          </ac:spMkLst>
        </pc:spChg>
        <pc:spChg chg="add del">
          <ac:chgData name="Nino be" userId="7d6cd716a54709a1" providerId="LiveId" clId="{DD5808AD-E3B8-480B-9FC0-F3C264EEFFB4}" dt="2022-11-03T16:53:44.360" v="430" actId="26606"/>
          <ac:spMkLst>
            <pc:docMk/>
            <pc:sldMk cId="2610658310" sldId="259"/>
            <ac:spMk id="15" creationId="{3D5FBB81-B61B-416A-8F5D-A8DDF62530F1}"/>
          </ac:spMkLst>
        </pc:spChg>
        <pc:spChg chg="add del">
          <ac:chgData name="Nino be" userId="7d6cd716a54709a1" providerId="LiveId" clId="{DD5808AD-E3B8-480B-9FC0-F3C264EEFFB4}" dt="2022-11-03T16:54:00.991" v="438" actId="26606"/>
          <ac:spMkLst>
            <pc:docMk/>
            <pc:sldMk cId="2610658310" sldId="259"/>
            <ac:spMk id="16" creationId="{D1EA859B-E555-4109-94F3-6700E046E008}"/>
          </ac:spMkLst>
        </pc:spChg>
        <pc:spChg chg="add del">
          <ac:chgData name="Nino be" userId="7d6cd716a54709a1" providerId="LiveId" clId="{DD5808AD-E3B8-480B-9FC0-F3C264EEFFB4}" dt="2022-11-03T16:53:44.360" v="430" actId="26606"/>
          <ac:spMkLst>
            <pc:docMk/>
            <pc:sldMk cId="2610658310" sldId="259"/>
            <ac:spMk id="17" creationId="{40C0D7D4-D83D-4C58-87D1-955F0A9173D7}"/>
          </ac:spMkLst>
        </pc:spChg>
        <pc:spChg chg="add del">
          <ac:chgData name="Nino be" userId="7d6cd716a54709a1" providerId="LiveId" clId="{DD5808AD-E3B8-480B-9FC0-F3C264EEFFB4}" dt="2022-11-03T16:54:01.856" v="440" actId="26606"/>
          <ac:spMkLst>
            <pc:docMk/>
            <pc:sldMk cId="2610658310" sldId="259"/>
            <ac:spMk id="18" creationId="{9228552E-C8B1-4A80-8448-0787CE0FC704}"/>
          </ac:spMkLst>
        </pc:spChg>
        <pc:spChg chg="add del">
          <ac:chgData name="Nino be" userId="7d6cd716a54709a1" providerId="LiveId" clId="{DD5808AD-E3B8-480B-9FC0-F3C264EEFFB4}" dt="2022-11-03T16:53:44.360" v="430" actId="26606"/>
          <ac:spMkLst>
            <pc:docMk/>
            <pc:sldMk cId="2610658310" sldId="259"/>
            <ac:spMk id="19" creationId="{CA35125A-A1A4-40EB-B5EE-4371BC4DD441}"/>
          </ac:spMkLst>
        </pc:spChg>
        <pc:spChg chg="add del">
          <ac:chgData name="Nino be" userId="7d6cd716a54709a1" providerId="LiveId" clId="{DD5808AD-E3B8-480B-9FC0-F3C264EEFFB4}" dt="2022-11-03T16:54:03.476" v="442" actId="26606"/>
          <ac:spMkLst>
            <pc:docMk/>
            <pc:sldMk cId="2610658310" sldId="259"/>
            <ac:spMk id="20" creationId="{3CD9DF72-87A3-404E-A828-84CBF11A8303}"/>
          </ac:spMkLst>
        </pc:spChg>
        <pc:spChg chg="add del">
          <ac:chgData name="Nino be" userId="7d6cd716a54709a1" providerId="LiveId" clId="{DD5808AD-E3B8-480B-9FC0-F3C264EEFFB4}" dt="2022-11-03T16:53:44.360" v="430" actId="26606"/>
          <ac:spMkLst>
            <pc:docMk/>
            <pc:sldMk cId="2610658310" sldId="259"/>
            <ac:spMk id="21" creationId="{15F9A324-404E-4C5D-AFF0-C5D0D84182B0}"/>
          </ac:spMkLst>
        </pc:spChg>
        <pc:spChg chg="add del">
          <ac:chgData name="Nino be" userId="7d6cd716a54709a1" providerId="LiveId" clId="{DD5808AD-E3B8-480B-9FC0-F3C264EEFFB4}" dt="2022-11-03T16:54:12.648" v="450" actId="26606"/>
          <ac:spMkLst>
            <pc:docMk/>
            <pc:sldMk cId="2610658310" sldId="259"/>
            <ac:spMk id="23" creationId="{7A5F0580-5EE9-419F-96EE-B6529EF6E7D0}"/>
          </ac:spMkLst>
        </pc:spChg>
        <pc:spChg chg="add del">
          <ac:chgData name="Nino be" userId="7d6cd716a54709a1" providerId="LiveId" clId="{DD5808AD-E3B8-480B-9FC0-F3C264EEFFB4}" dt="2022-11-03T16:54:06.234" v="444" actId="26606"/>
          <ac:spMkLst>
            <pc:docMk/>
            <pc:sldMk cId="2610658310" sldId="259"/>
            <ac:spMk id="24" creationId="{9228552E-C8B1-4A80-8448-0787CE0FC704}"/>
          </ac:spMkLst>
        </pc:spChg>
        <pc:spChg chg="add del">
          <ac:chgData name="Nino be" userId="7d6cd716a54709a1" providerId="LiveId" clId="{DD5808AD-E3B8-480B-9FC0-F3C264EEFFB4}" dt="2022-11-03T16:54:08.168" v="446" actId="26606"/>
          <ac:spMkLst>
            <pc:docMk/>
            <pc:sldMk cId="2610658310" sldId="259"/>
            <ac:spMk id="26" creationId="{9CC67894-1D18-43E0-B8E1-ECF37EB0D4B5}"/>
          </ac:spMkLst>
        </pc:spChg>
        <pc:spChg chg="add del">
          <ac:chgData name="Nino be" userId="7d6cd716a54709a1" providerId="LiveId" clId="{DD5808AD-E3B8-480B-9FC0-F3C264EEFFB4}" dt="2022-11-03T16:54:08.168" v="446" actId="26606"/>
          <ac:spMkLst>
            <pc:docMk/>
            <pc:sldMk cId="2610658310" sldId="259"/>
            <ac:spMk id="27" creationId="{A13E3398-4840-4DA1-B674-51AE569B24F9}"/>
          </ac:spMkLst>
        </pc:spChg>
        <pc:spChg chg="add del">
          <ac:chgData name="Nino be" userId="7d6cd716a54709a1" providerId="LiveId" clId="{DD5808AD-E3B8-480B-9FC0-F3C264EEFFB4}" dt="2022-11-03T16:54:08.168" v="446" actId="26606"/>
          <ac:spMkLst>
            <pc:docMk/>
            <pc:sldMk cId="2610658310" sldId="259"/>
            <ac:spMk id="28" creationId="{83306AB0-8BF5-43D5-B5E2-C53EA0783845}"/>
          </ac:spMkLst>
        </pc:spChg>
        <pc:spChg chg="add del">
          <ac:chgData name="Nino be" userId="7d6cd716a54709a1" providerId="LiveId" clId="{DD5808AD-E3B8-480B-9FC0-F3C264EEFFB4}" dt="2022-11-03T16:54:10.874" v="448" actId="26606"/>
          <ac:spMkLst>
            <pc:docMk/>
            <pc:sldMk cId="2610658310" sldId="259"/>
            <ac:spMk id="30" creationId="{04812C46-200A-4DEB-A05E-3ED6C68C2387}"/>
          </ac:spMkLst>
        </pc:spChg>
        <pc:spChg chg="add del">
          <ac:chgData name="Nino be" userId="7d6cd716a54709a1" providerId="LiveId" clId="{DD5808AD-E3B8-480B-9FC0-F3C264EEFFB4}" dt="2022-11-03T16:54:10.874" v="448" actId="26606"/>
          <ac:spMkLst>
            <pc:docMk/>
            <pc:sldMk cId="2610658310" sldId="259"/>
            <ac:spMk id="31" creationId="{D1EA859B-E555-4109-94F3-6700E046E008}"/>
          </ac:spMkLst>
        </pc:spChg>
        <pc:spChg chg="add del">
          <ac:chgData name="Nino be" userId="7d6cd716a54709a1" providerId="LiveId" clId="{DD5808AD-E3B8-480B-9FC0-F3C264EEFFB4}" dt="2022-11-03T16:54:12.648" v="450" actId="26606"/>
          <ac:spMkLst>
            <pc:docMk/>
            <pc:sldMk cId="2610658310" sldId="259"/>
            <ac:spMk id="33" creationId="{9AA72BD9-2C5A-4EDC-931F-5AA08EACA0F3}"/>
          </ac:spMkLst>
        </pc:spChg>
        <pc:spChg chg="add del">
          <ac:chgData name="Nino be" userId="7d6cd716a54709a1" providerId="LiveId" clId="{DD5808AD-E3B8-480B-9FC0-F3C264EEFFB4}" dt="2022-11-03T16:54:12.648" v="450" actId="26606"/>
          <ac:spMkLst>
            <pc:docMk/>
            <pc:sldMk cId="2610658310" sldId="259"/>
            <ac:spMk id="34" creationId="{DD3981AC-7B61-4947-BCF3-F7AA7FA385B9}"/>
          </ac:spMkLst>
        </pc:spChg>
        <pc:spChg chg="add del">
          <ac:chgData name="Nino be" userId="7d6cd716a54709a1" providerId="LiveId" clId="{DD5808AD-E3B8-480B-9FC0-F3C264EEFFB4}" dt="2022-11-03T16:54:12.648" v="450" actId="26606"/>
          <ac:spMkLst>
            <pc:docMk/>
            <pc:sldMk cId="2610658310" sldId="259"/>
            <ac:spMk id="35" creationId="{55D4142C-5077-457F-A6AD-3FECFDB39685}"/>
          </ac:spMkLst>
        </pc:spChg>
        <pc:spChg chg="add del">
          <ac:chgData name="Nino be" userId="7d6cd716a54709a1" providerId="LiveId" clId="{DD5808AD-E3B8-480B-9FC0-F3C264EEFFB4}" dt="2022-11-03T16:54:14.235" v="452" actId="26606"/>
          <ac:spMkLst>
            <pc:docMk/>
            <pc:sldMk cId="2610658310" sldId="259"/>
            <ac:spMk id="37" creationId="{9CC67894-1D18-43E0-B8E1-ECF37EB0D4B5}"/>
          </ac:spMkLst>
        </pc:spChg>
        <pc:spChg chg="add del">
          <ac:chgData name="Nino be" userId="7d6cd716a54709a1" providerId="LiveId" clId="{DD5808AD-E3B8-480B-9FC0-F3C264EEFFB4}" dt="2022-11-03T16:54:14.235" v="452" actId="26606"/>
          <ac:spMkLst>
            <pc:docMk/>
            <pc:sldMk cId="2610658310" sldId="259"/>
            <ac:spMk id="38" creationId="{A13E3398-4840-4DA1-B674-51AE569B24F9}"/>
          </ac:spMkLst>
        </pc:spChg>
        <pc:spChg chg="add del">
          <ac:chgData name="Nino be" userId="7d6cd716a54709a1" providerId="LiveId" clId="{DD5808AD-E3B8-480B-9FC0-F3C264EEFFB4}" dt="2022-11-03T16:54:14.235" v="452" actId="26606"/>
          <ac:spMkLst>
            <pc:docMk/>
            <pc:sldMk cId="2610658310" sldId="259"/>
            <ac:spMk id="39" creationId="{83306AB0-8BF5-43D5-B5E2-C53EA0783845}"/>
          </ac:spMkLst>
        </pc:spChg>
        <pc:spChg chg="add del">
          <ac:chgData name="Nino be" userId="7d6cd716a54709a1" providerId="LiveId" clId="{DD5808AD-E3B8-480B-9FC0-F3C264EEFFB4}" dt="2022-11-03T16:54:15.453" v="454" actId="26606"/>
          <ac:spMkLst>
            <pc:docMk/>
            <pc:sldMk cId="2610658310" sldId="259"/>
            <ac:spMk id="41" creationId="{9228552E-C8B1-4A80-8448-0787CE0FC704}"/>
          </ac:spMkLst>
        </pc:spChg>
        <pc:spChg chg="add del">
          <ac:chgData name="Nino be" userId="7d6cd716a54709a1" providerId="LiveId" clId="{DD5808AD-E3B8-480B-9FC0-F3C264EEFFB4}" dt="2022-11-03T16:54:18.829" v="456" actId="26606"/>
          <ac:spMkLst>
            <pc:docMk/>
            <pc:sldMk cId="2610658310" sldId="259"/>
            <ac:spMk id="43" creationId="{9CC67894-1D18-43E0-B8E1-ECF37EB0D4B5}"/>
          </ac:spMkLst>
        </pc:spChg>
        <pc:spChg chg="add del">
          <ac:chgData name="Nino be" userId="7d6cd716a54709a1" providerId="LiveId" clId="{DD5808AD-E3B8-480B-9FC0-F3C264EEFFB4}" dt="2022-11-03T16:54:18.829" v="456" actId="26606"/>
          <ac:spMkLst>
            <pc:docMk/>
            <pc:sldMk cId="2610658310" sldId="259"/>
            <ac:spMk id="44" creationId="{A13E3398-4840-4DA1-B674-51AE569B24F9}"/>
          </ac:spMkLst>
        </pc:spChg>
        <pc:spChg chg="add del">
          <ac:chgData name="Nino be" userId="7d6cd716a54709a1" providerId="LiveId" clId="{DD5808AD-E3B8-480B-9FC0-F3C264EEFFB4}" dt="2022-11-03T16:54:18.829" v="456" actId="26606"/>
          <ac:spMkLst>
            <pc:docMk/>
            <pc:sldMk cId="2610658310" sldId="259"/>
            <ac:spMk id="45" creationId="{83306AB0-8BF5-43D5-B5E2-C53EA0783845}"/>
          </ac:spMkLst>
        </pc:spChg>
        <pc:spChg chg="add del">
          <ac:chgData name="Nino be" userId="7d6cd716a54709a1" providerId="LiveId" clId="{DD5808AD-E3B8-480B-9FC0-F3C264EEFFB4}" dt="2022-11-03T16:54:46.201" v="464" actId="26606"/>
          <ac:spMkLst>
            <pc:docMk/>
            <pc:sldMk cId="2610658310" sldId="259"/>
            <ac:spMk id="47" creationId="{04812C46-200A-4DEB-A05E-3ED6C68C2387}"/>
          </ac:spMkLst>
        </pc:spChg>
        <pc:spChg chg="add del">
          <ac:chgData name="Nino be" userId="7d6cd716a54709a1" providerId="LiveId" clId="{DD5808AD-E3B8-480B-9FC0-F3C264EEFFB4}" dt="2022-11-03T16:54:46.201" v="464" actId="26606"/>
          <ac:spMkLst>
            <pc:docMk/>
            <pc:sldMk cId="2610658310" sldId="259"/>
            <ac:spMk id="48" creationId="{D1EA859B-E555-4109-94F3-6700E046E008}"/>
          </ac:spMkLst>
        </pc:spChg>
        <pc:spChg chg="add del">
          <ac:chgData name="Nino be" userId="7d6cd716a54709a1" providerId="LiveId" clId="{DD5808AD-E3B8-480B-9FC0-F3C264EEFFB4}" dt="2022-11-03T16:54:46.201" v="463" actId="26606"/>
          <ac:spMkLst>
            <pc:docMk/>
            <pc:sldMk cId="2610658310" sldId="259"/>
            <ac:spMk id="53" creationId="{C5E6CFF1-2F42-4E10-9A97-F116F46F53FE}"/>
          </ac:spMkLst>
        </pc:spChg>
        <pc:spChg chg="add del">
          <ac:chgData name="Nino be" userId="7d6cd716a54709a1" providerId="LiveId" clId="{DD5808AD-E3B8-480B-9FC0-F3C264EEFFB4}" dt="2022-11-03T16:55:08.486" v="472" actId="26606"/>
          <ac:spMkLst>
            <pc:docMk/>
            <pc:sldMk cId="2610658310" sldId="259"/>
            <ac:spMk id="57" creationId="{8F23F8A3-8FD7-4779-8323-FDC26BE99889}"/>
          </ac:spMkLst>
        </pc:spChg>
        <pc:spChg chg="add del">
          <ac:chgData name="Nino be" userId="7d6cd716a54709a1" providerId="LiveId" clId="{DD5808AD-E3B8-480B-9FC0-F3C264EEFFB4}" dt="2022-11-03T16:55:08.486" v="472" actId="26606"/>
          <ac:spMkLst>
            <pc:docMk/>
            <pc:sldMk cId="2610658310" sldId="259"/>
            <ac:spMk id="58" creationId="{F605C4CC-A25C-416F-8333-7CB7DC97D870}"/>
          </ac:spMkLst>
        </pc:spChg>
        <pc:spChg chg="add del">
          <ac:chgData name="Nino be" userId="7d6cd716a54709a1" providerId="LiveId" clId="{DD5808AD-E3B8-480B-9FC0-F3C264EEFFB4}" dt="2022-11-03T16:55:02.479" v="467" actId="26606"/>
          <ac:spMkLst>
            <pc:docMk/>
            <pc:sldMk cId="2610658310" sldId="259"/>
            <ac:spMk id="63" creationId="{33CBE267-1877-479F-82F0-E4BAA5BCE76F}"/>
          </ac:spMkLst>
        </pc:spChg>
        <pc:spChg chg="add del">
          <ac:chgData name="Nino be" userId="7d6cd716a54709a1" providerId="LiveId" clId="{DD5808AD-E3B8-480B-9FC0-F3C264EEFFB4}" dt="2022-11-03T16:55:02.479" v="467" actId="26606"/>
          <ac:spMkLst>
            <pc:docMk/>
            <pc:sldMk cId="2610658310" sldId="259"/>
            <ac:spMk id="65" creationId="{F2EA12E3-1C9E-43D7-ABCC-C16A6ED4B0AE}"/>
          </ac:spMkLst>
        </pc:spChg>
        <pc:spChg chg="add del">
          <ac:chgData name="Nino be" userId="7d6cd716a54709a1" providerId="LiveId" clId="{DD5808AD-E3B8-480B-9FC0-F3C264EEFFB4}" dt="2022-11-03T16:55:06.621" v="469" actId="26606"/>
          <ac:spMkLst>
            <pc:docMk/>
            <pc:sldMk cId="2610658310" sldId="259"/>
            <ac:spMk id="67" creationId="{8F90786E-B72D-4C32-BDCE-A170B007822D}"/>
          </ac:spMkLst>
        </pc:spChg>
        <pc:spChg chg="add del">
          <ac:chgData name="Nino be" userId="7d6cd716a54709a1" providerId="LiveId" clId="{DD5808AD-E3B8-480B-9FC0-F3C264EEFFB4}" dt="2022-11-03T16:55:06.621" v="469" actId="26606"/>
          <ac:spMkLst>
            <pc:docMk/>
            <pc:sldMk cId="2610658310" sldId="259"/>
            <ac:spMk id="68" creationId="{5E46F2E7-848F-4A6C-A098-4764FDEA771A}"/>
          </ac:spMkLst>
        </pc:spChg>
        <pc:spChg chg="add del">
          <ac:chgData name="Nino be" userId="7d6cd716a54709a1" providerId="LiveId" clId="{DD5808AD-E3B8-480B-9FC0-F3C264EEFFB4}" dt="2022-11-03T16:55:08.455" v="471" actId="26606"/>
          <ac:spMkLst>
            <pc:docMk/>
            <pc:sldMk cId="2610658310" sldId="259"/>
            <ac:spMk id="70" creationId="{E862BE82-D00D-42C1-BF16-93AA37870C32}"/>
          </ac:spMkLst>
        </pc:spChg>
        <pc:spChg chg="add del">
          <ac:chgData name="Nino be" userId="7d6cd716a54709a1" providerId="LiveId" clId="{DD5808AD-E3B8-480B-9FC0-F3C264EEFFB4}" dt="2022-11-03T16:55:08.455" v="471" actId="26606"/>
          <ac:spMkLst>
            <pc:docMk/>
            <pc:sldMk cId="2610658310" sldId="259"/>
            <ac:spMk id="71" creationId="{F6D92C2D-1D3D-4974-918C-06579FB354A9}"/>
          </ac:spMkLst>
        </pc:spChg>
        <pc:spChg chg="add del">
          <ac:chgData name="Nino be" userId="7d6cd716a54709a1" providerId="LiveId" clId="{DD5808AD-E3B8-480B-9FC0-F3C264EEFFB4}" dt="2022-11-03T17:11:08.590" v="673"/>
          <ac:spMkLst>
            <pc:docMk/>
            <pc:sldMk cId="2610658310" sldId="259"/>
            <ac:spMk id="73" creationId="{9CC67894-1D18-43E0-B8E1-ECF37EB0D4B5}"/>
          </ac:spMkLst>
        </pc:spChg>
        <pc:spChg chg="add del">
          <ac:chgData name="Nino be" userId="7d6cd716a54709a1" providerId="LiveId" clId="{DD5808AD-E3B8-480B-9FC0-F3C264EEFFB4}" dt="2022-11-03T17:11:08.590" v="673"/>
          <ac:spMkLst>
            <pc:docMk/>
            <pc:sldMk cId="2610658310" sldId="259"/>
            <ac:spMk id="74" creationId="{A13E3398-4840-4DA1-B674-51AE569B24F9}"/>
          </ac:spMkLst>
        </pc:spChg>
        <pc:spChg chg="add del">
          <ac:chgData name="Nino be" userId="7d6cd716a54709a1" providerId="LiveId" clId="{DD5808AD-E3B8-480B-9FC0-F3C264EEFFB4}" dt="2022-11-03T17:11:08.590" v="673"/>
          <ac:spMkLst>
            <pc:docMk/>
            <pc:sldMk cId="2610658310" sldId="259"/>
            <ac:spMk id="75" creationId="{83306AB0-8BF5-43D5-B5E2-C53EA0783845}"/>
          </ac:spMkLst>
        </pc:spChg>
        <pc:picChg chg="add del mod ord">
          <ac:chgData name="Nino be" userId="7d6cd716a54709a1" providerId="LiveId" clId="{DD5808AD-E3B8-480B-9FC0-F3C264EEFFB4}" dt="2022-11-03T16:53:45.177" v="432"/>
          <ac:picMkLst>
            <pc:docMk/>
            <pc:sldMk cId="2610658310" sldId="259"/>
            <ac:picMk id="10" creationId="{67678329-3160-9493-E853-C6E0572CF88D}"/>
          </ac:picMkLst>
        </pc:picChg>
        <pc:picChg chg="add mod ord">
          <ac:chgData name="Nino be" userId="7d6cd716a54709a1" providerId="LiveId" clId="{DD5808AD-E3B8-480B-9FC0-F3C264EEFFB4}" dt="2022-11-03T16:55:08.486" v="472" actId="26606"/>
          <ac:picMkLst>
            <pc:docMk/>
            <pc:sldMk cId="2610658310" sldId="259"/>
            <ac:picMk id="12" creationId="{5F683681-019F-D14B-0E89-BA6CFCF82FFD}"/>
          </ac:picMkLst>
        </pc:picChg>
        <pc:cxnChg chg="add del">
          <ac:chgData name="Nino be" userId="7d6cd716a54709a1" providerId="LiveId" clId="{DD5808AD-E3B8-480B-9FC0-F3C264EEFFB4}" dt="2022-11-03T16:54:03.476" v="442" actId="26606"/>
          <ac:cxnSpMkLst>
            <pc:docMk/>
            <pc:sldMk cId="2610658310" sldId="259"/>
            <ac:cxnSpMk id="22" creationId="{20E3A342-4D61-4E3F-AF90-1AB42AEB96CC}"/>
          </ac:cxnSpMkLst>
        </pc:cxnChg>
        <pc:cxnChg chg="add del">
          <ac:chgData name="Nino be" userId="7d6cd716a54709a1" providerId="LiveId" clId="{DD5808AD-E3B8-480B-9FC0-F3C264EEFFB4}" dt="2022-11-03T16:54:46.201" v="463" actId="26606"/>
          <ac:cxnSpMkLst>
            <pc:docMk/>
            <pc:sldMk cId="2610658310" sldId="259"/>
            <ac:cxnSpMk id="55" creationId="{67182200-4859-4C8D-BCBB-55B245C28BA3}"/>
          </ac:cxnSpMkLst>
        </pc:cxnChg>
      </pc:sldChg>
      <pc:sldChg chg="addSp delSp modSp mod">
        <pc:chgData name="Nino be" userId="7d6cd716a54709a1" providerId="LiveId" clId="{DD5808AD-E3B8-480B-9FC0-F3C264EEFFB4}" dt="2022-11-03T18:08:42.726" v="1624" actId="113"/>
        <pc:sldMkLst>
          <pc:docMk/>
          <pc:sldMk cId="3579307115" sldId="261"/>
        </pc:sldMkLst>
        <pc:spChg chg="mod">
          <ac:chgData name="Nino be" userId="7d6cd716a54709a1" providerId="LiveId" clId="{DD5808AD-E3B8-480B-9FC0-F3C264EEFFB4}" dt="2022-11-03T17:01:18.161" v="566" actId="1076"/>
          <ac:spMkLst>
            <pc:docMk/>
            <pc:sldMk cId="3579307115" sldId="261"/>
            <ac:spMk id="2" creationId="{AC5C994D-B692-A976-9972-18B6A60CC1FA}"/>
          </ac:spMkLst>
        </pc:spChg>
        <pc:spChg chg="mod">
          <ac:chgData name="Nino be" userId="7d6cd716a54709a1" providerId="LiveId" clId="{DD5808AD-E3B8-480B-9FC0-F3C264EEFFB4}" dt="2022-11-03T18:08:42.726" v="1624" actId="113"/>
          <ac:spMkLst>
            <pc:docMk/>
            <pc:sldMk cId="3579307115" sldId="261"/>
            <ac:spMk id="3" creationId="{E606F1D9-ABD1-C642-2A32-733CA0B00071}"/>
          </ac:spMkLst>
        </pc:spChg>
        <pc:spChg chg="mod">
          <ac:chgData name="Nino be" userId="7d6cd716a54709a1" providerId="LiveId" clId="{DD5808AD-E3B8-480B-9FC0-F3C264EEFFB4}" dt="2022-11-03T17:59:14.446" v="1550" actId="14861"/>
          <ac:spMkLst>
            <pc:docMk/>
            <pc:sldMk cId="3579307115" sldId="261"/>
            <ac:spMk id="4" creationId="{BBAE0CDF-3593-8293-9169-65D0774E3A13}"/>
          </ac:spMkLst>
        </pc:spChg>
        <pc:picChg chg="add del mod">
          <ac:chgData name="Nino be" userId="7d6cd716a54709a1" providerId="LiveId" clId="{DD5808AD-E3B8-480B-9FC0-F3C264EEFFB4}" dt="2022-11-03T16:56:05.342" v="478" actId="478"/>
          <ac:picMkLst>
            <pc:docMk/>
            <pc:sldMk cId="3579307115" sldId="261"/>
            <ac:picMk id="10" creationId="{732014F0-B659-4C68-48D0-7870038710EB}"/>
          </ac:picMkLst>
        </pc:picChg>
        <pc:picChg chg="add del mod">
          <ac:chgData name="Nino be" userId="7d6cd716a54709a1" providerId="LiveId" clId="{DD5808AD-E3B8-480B-9FC0-F3C264EEFFB4}" dt="2022-11-03T16:56:38.636" v="480" actId="478"/>
          <ac:picMkLst>
            <pc:docMk/>
            <pc:sldMk cId="3579307115" sldId="261"/>
            <ac:picMk id="12" creationId="{0665C72B-A059-87FC-8376-8737A76CE686}"/>
          </ac:picMkLst>
        </pc:picChg>
        <pc:picChg chg="add del mod ord">
          <ac:chgData name="Nino be" userId="7d6cd716a54709a1" providerId="LiveId" clId="{DD5808AD-E3B8-480B-9FC0-F3C264EEFFB4}" dt="2022-11-03T16:58:39.695" v="548" actId="478"/>
          <ac:picMkLst>
            <pc:docMk/>
            <pc:sldMk cId="3579307115" sldId="261"/>
            <ac:picMk id="14" creationId="{0B3BF855-F669-587E-5A6A-F18B17AC521F}"/>
          </ac:picMkLst>
        </pc:picChg>
        <pc:picChg chg="add del mod">
          <ac:chgData name="Nino be" userId="7d6cd716a54709a1" providerId="LiveId" clId="{DD5808AD-E3B8-480B-9FC0-F3C264EEFFB4}" dt="2022-11-03T16:59:00.374" v="552"/>
          <ac:picMkLst>
            <pc:docMk/>
            <pc:sldMk cId="3579307115" sldId="261"/>
            <ac:picMk id="16" creationId="{D562BDEC-D091-0035-A33F-5E4EC60072E0}"/>
          </ac:picMkLst>
        </pc:picChg>
        <pc:picChg chg="add mod ord">
          <ac:chgData name="Nino be" userId="7d6cd716a54709a1" providerId="LiveId" clId="{DD5808AD-E3B8-480B-9FC0-F3C264EEFFB4}" dt="2022-11-03T17:03:24.329" v="574" actId="1076"/>
          <ac:picMkLst>
            <pc:docMk/>
            <pc:sldMk cId="3579307115" sldId="261"/>
            <ac:picMk id="18" creationId="{E30B692E-FD70-B982-8A16-1B885CE24A5E}"/>
          </ac:picMkLst>
        </pc:picChg>
      </pc:sldChg>
      <pc:sldChg chg="addSp delSp modSp mod setBg delDesignElem">
        <pc:chgData name="Nino be" userId="7d6cd716a54709a1" providerId="LiveId" clId="{DD5808AD-E3B8-480B-9FC0-F3C264EEFFB4}" dt="2022-11-03T17:16:24.177" v="754" actId="1440"/>
        <pc:sldMkLst>
          <pc:docMk/>
          <pc:sldMk cId="1361801092" sldId="263"/>
        </pc:sldMkLst>
        <pc:spChg chg="mod">
          <ac:chgData name="Nino be" userId="7d6cd716a54709a1" providerId="LiveId" clId="{DD5808AD-E3B8-480B-9FC0-F3C264EEFFB4}" dt="2022-11-03T17:15:15.630" v="749" actId="26606"/>
          <ac:spMkLst>
            <pc:docMk/>
            <pc:sldMk cId="1361801092" sldId="263"/>
            <ac:spMk id="2" creationId="{FEC282BE-1C54-3CB8-F3A5-96AB24D1B780}"/>
          </ac:spMkLst>
        </pc:spChg>
        <pc:spChg chg="add mod">
          <ac:chgData name="Nino be" userId="7d6cd716a54709a1" providerId="LiveId" clId="{DD5808AD-E3B8-480B-9FC0-F3C264EEFFB4}" dt="2022-11-03T17:15:29.209" v="751" actId="14100"/>
          <ac:spMkLst>
            <pc:docMk/>
            <pc:sldMk cId="1361801092" sldId="263"/>
            <ac:spMk id="9" creationId="{AB3296F8-CA5F-1AB4-D4E0-047C787E0781}"/>
          </ac:spMkLst>
        </pc:spChg>
        <pc:spChg chg="del">
          <ac:chgData name="Nino be" userId="7d6cd716a54709a1" providerId="LiveId" clId="{DD5808AD-E3B8-480B-9FC0-F3C264EEFFB4}" dt="2022-11-03T17:11:08.590" v="673"/>
          <ac:spMkLst>
            <pc:docMk/>
            <pc:sldMk cId="1361801092" sldId="263"/>
            <ac:spMk id="10" creationId="{D776D29F-0A2C-4F75-8582-7C7DFCBD11D5}"/>
          </ac:spMkLst>
        </pc:spChg>
        <pc:spChg chg="del">
          <ac:chgData name="Nino be" userId="7d6cd716a54709a1" providerId="LiveId" clId="{DD5808AD-E3B8-480B-9FC0-F3C264EEFFB4}" dt="2022-11-03T17:11:08.590" v="673"/>
          <ac:spMkLst>
            <pc:docMk/>
            <pc:sldMk cId="1361801092" sldId="263"/>
            <ac:spMk id="12" creationId="{C4D41903-2C9D-4F9E-AA1F-6161F8A6FC01}"/>
          </ac:spMkLst>
        </pc:spChg>
        <pc:spChg chg="add mod">
          <ac:chgData name="Nino be" userId="7d6cd716a54709a1" providerId="LiveId" clId="{DD5808AD-E3B8-480B-9FC0-F3C264EEFFB4}" dt="2022-11-03T17:15:14.480" v="748" actId="571"/>
          <ac:spMkLst>
            <pc:docMk/>
            <pc:sldMk cId="1361801092" sldId="263"/>
            <ac:spMk id="13" creationId="{1AD18954-4ED4-3A79-8A9E-F8EAD2EBB1C2}"/>
          </ac:spMkLst>
        </pc:spChg>
        <pc:spChg chg="del">
          <ac:chgData name="Nino be" userId="7d6cd716a54709a1" providerId="LiveId" clId="{DD5808AD-E3B8-480B-9FC0-F3C264EEFFB4}" dt="2022-11-03T17:11:08.590" v="673"/>
          <ac:spMkLst>
            <pc:docMk/>
            <pc:sldMk cId="1361801092" sldId="263"/>
            <ac:spMk id="14" creationId="{9E4574B5-C90E-412D-BAB0-B9F483290C67}"/>
          </ac:spMkLst>
        </pc:spChg>
        <pc:picChg chg="del mod">
          <ac:chgData name="Nino be" userId="7d6cd716a54709a1" providerId="LiveId" clId="{DD5808AD-E3B8-480B-9FC0-F3C264EEFFB4}" dt="2022-11-03T17:14:59.664" v="745" actId="478"/>
          <ac:picMkLst>
            <pc:docMk/>
            <pc:sldMk cId="1361801092" sldId="263"/>
            <ac:picMk id="5" creationId="{77F2088E-5BE3-E897-1CD8-BCEB23344AAE}"/>
          </ac:picMkLst>
        </pc:picChg>
        <pc:picChg chg="add mod ord">
          <ac:chgData name="Nino be" userId="7d6cd716a54709a1" providerId="LiveId" clId="{DD5808AD-E3B8-480B-9FC0-F3C264EEFFB4}" dt="2022-11-03T17:16:24.177" v="754" actId="1440"/>
          <ac:picMkLst>
            <pc:docMk/>
            <pc:sldMk cId="1361801092" sldId="263"/>
            <ac:picMk id="7" creationId="{1898D73A-9D72-63E2-FCDE-24911B25DFBD}"/>
          </ac:picMkLst>
        </pc:picChg>
        <pc:picChg chg="add del">
          <ac:chgData name="Nino be" userId="7d6cd716a54709a1" providerId="LiveId" clId="{DD5808AD-E3B8-480B-9FC0-F3C264EEFFB4}" dt="2022-11-03T17:15:15.630" v="749" actId="26606"/>
          <ac:picMkLst>
            <pc:docMk/>
            <pc:sldMk cId="1361801092" sldId="263"/>
            <ac:picMk id="11" creationId="{E0BE7827-5B1A-4F37-BF70-19F7C5C6BDEB}"/>
          </ac:picMkLst>
        </pc:picChg>
      </pc:sldChg>
      <pc:sldChg chg="addSp delSp modSp mod">
        <pc:chgData name="Nino be" userId="7d6cd716a54709a1" providerId="LiveId" clId="{DD5808AD-E3B8-480B-9FC0-F3C264EEFFB4}" dt="2022-11-03T18:08:41.974" v="1623"/>
        <pc:sldMkLst>
          <pc:docMk/>
          <pc:sldMk cId="1117546701" sldId="264"/>
        </pc:sldMkLst>
        <pc:spChg chg="mod">
          <ac:chgData name="Nino be" userId="7d6cd716a54709a1" providerId="LiveId" clId="{DD5808AD-E3B8-480B-9FC0-F3C264EEFFB4}" dt="2022-11-03T17:11:09.254" v="679" actId="27636"/>
          <ac:spMkLst>
            <pc:docMk/>
            <pc:sldMk cId="1117546701" sldId="264"/>
            <ac:spMk id="2" creationId="{C6F8BF47-A170-717F-E887-51AB1030B348}"/>
          </ac:spMkLst>
        </pc:spChg>
        <pc:spChg chg="mod">
          <ac:chgData name="Nino be" userId="7d6cd716a54709a1" providerId="LiveId" clId="{DD5808AD-E3B8-480B-9FC0-F3C264EEFFB4}" dt="2022-11-03T18:08:33.475" v="1621" actId="113"/>
          <ac:spMkLst>
            <pc:docMk/>
            <pc:sldMk cId="1117546701" sldId="264"/>
            <ac:spMk id="3" creationId="{8FB9EF6D-058B-D88B-D49E-05D2BF9F59E9}"/>
          </ac:spMkLst>
        </pc:spChg>
        <pc:picChg chg="add del mod">
          <ac:chgData name="Nino be" userId="7d6cd716a54709a1" providerId="LiveId" clId="{DD5808AD-E3B8-480B-9FC0-F3C264EEFFB4}" dt="2022-11-03T18:08:41.974" v="1623"/>
          <ac:picMkLst>
            <pc:docMk/>
            <pc:sldMk cId="1117546701" sldId="264"/>
            <ac:picMk id="5" creationId="{42B615DA-4750-2C88-9FA2-9EDA4D87B093}"/>
          </ac:picMkLst>
        </pc:picChg>
      </pc:sldChg>
      <pc:sldChg chg="addSp delSp modSp mod">
        <pc:chgData name="Nino be" userId="7d6cd716a54709a1" providerId="LiveId" clId="{DD5808AD-E3B8-480B-9FC0-F3C264EEFFB4}" dt="2022-11-03T18:09:55.383" v="1627" actId="1440"/>
        <pc:sldMkLst>
          <pc:docMk/>
          <pc:sldMk cId="4061529465" sldId="265"/>
        </pc:sldMkLst>
        <pc:spChg chg="mod">
          <ac:chgData name="Nino be" userId="7d6cd716a54709a1" providerId="LiveId" clId="{DD5808AD-E3B8-480B-9FC0-F3C264EEFFB4}" dt="2022-11-03T17:09:43.663" v="659" actId="1076"/>
          <ac:spMkLst>
            <pc:docMk/>
            <pc:sldMk cId="4061529465" sldId="265"/>
            <ac:spMk id="2" creationId="{C2748DBE-628C-BD9E-B6CD-DF0C85B41890}"/>
          </ac:spMkLst>
        </pc:spChg>
        <pc:spChg chg="mod">
          <ac:chgData name="Nino be" userId="7d6cd716a54709a1" providerId="LiveId" clId="{DD5808AD-E3B8-480B-9FC0-F3C264EEFFB4}" dt="2022-11-03T17:11:08.590" v="673"/>
          <ac:spMkLst>
            <pc:docMk/>
            <pc:sldMk cId="4061529465" sldId="265"/>
            <ac:spMk id="3" creationId="{EBE4D238-3A31-D873-85AA-6DC62A2CAFBF}"/>
          </ac:spMkLst>
        </pc:spChg>
        <pc:spChg chg="add del mod">
          <ac:chgData name="Nino be" userId="7d6cd716a54709a1" providerId="LiveId" clId="{DD5808AD-E3B8-480B-9FC0-F3C264EEFFB4}" dt="2022-11-03T17:06:22.881" v="594" actId="478"/>
          <ac:spMkLst>
            <pc:docMk/>
            <pc:sldMk cId="4061529465" sldId="265"/>
            <ac:spMk id="7" creationId="{10E7C5BA-8BB1-8B09-52DE-A354469CF1F6}"/>
          </ac:spMkLst>
        </pc:spChg>
        <pc:spChg chg="add del mod">
          <ac:chgData name="Nino be" userId="7d6cd716a54709a1" providerId="LiveId" clId="{DD5808AD-E3B8-480B-9FC0-F3C264EEFFB4}" dt="2022-11-03T17:09:57.876" v="664" actId="1076"/>
          <ac:spMkLst>
            <pc:docMk/>
            <pc:sldMk cId="4061529465" sldId="265"/>
            <ac:spMk id="9" creationId="{58C9597D-2796-4E88-AED9-08B1C982FEE9}"/>
          </ac:spMkLst>
        </pc:spChg>
        <pc:picChg chg="add del mod">
          <ac:chgData name="Nino be" userId="7d6cd716a54709a1" providerId="LiveId" clId="{DD5808AD-E3B8-480B-9FC0-F3C264EEFFB4}" dt="2022-11-03T17:05:11.957" v="577" actId="478"/>
          <ac:picMkLst>
            <pc:docMk/>
            <pc:sldMk cId="4061529465" sldId="265"/>
            <ac:picMk id="5" creationId="{F186A12E-6CA4-A943-2ABC-EFA1D7C852C4}"/>
          </ac:picMkLst>
        </pc:picChg>
        <pc:picChg chg="add mod">
          <ac:chgData name="Nino be" userId="7d6cd716a54709a1" providerId="LiveId" clId="{DD5808AD-E3B8-480B-9FC0-F3C264EEFFB4}" dt="2022-11-03T18:09:55.383" v="1627" actId="1440"/>
          <ac:picMkLst>
            <pc:docMk/>
            <pc:sldMk cId="4061529465" sldId="265"/>
            <ac:picMk id="11" creationId="{BB55D076-8A94-DB25-1741-AB209554E8C7}"/>
          </ac:picMkLst>
        </pc:picChg>
      </pc:sldChg>
      <pc:sldChg chg="addSp delSp modSp mod delAnim modAnim delDesignElem">
        <pc:chgData name="Nino be" userId="7d6cd716a54709a1" providerId="LiveId" clId="{DD5808AD-E3B8-480B-9FC0-F3C264EEFFB4}" dt="2022-11-03T17:59:57.248" v="1553" actId="478"/>
        <pc:sldMkLst>
          <pc:docMk/>
          <pc:sldMk cId="3133608696" sldId="266"/>
        </pc:sldMkLst>
        <pc:spChg chg="add del mod">
          <ac:chgData name="Nino be" userId="7d6cd716a54709a1" providerId="LiveId" clId="{DD5808AD-E3B8-480B-9FC0-F3C264EEFFB4}" dt="2022-11-03T17:59:57.248" v="1553" actId="478"/>
          <ac:spMkLst>
            <pc:docMk/>
            <pc:sldMk cId="3133608696" sldId="266"/>
            <ac:spMk id="6" creationId="{7239CCD8-EB05-30FA-F36C-B5CDC4AA0A2A}"/>
          </ac:spMkLst>
        </pc:spChg>
        <pc:spChg chg="del">
          <ac:chgData name="Nino be" userId="7d6cd716a54709a1" providerId="LiveId" clId="{DD5808AD-E3B8-480B-9FC0-F3C264EEFFB4}" dt="2022-11-03T17:11:08.590" v="673"/>
          <ac:spMkLst>
            <pc:docMk/>
            <pc:sldMk cId="3133608696" sldId="266"/>
            <ac:spMk id="10" creationId="{E49CC64F-7275-4E33-961B-0C5CDC439875}"/>
          </ac:spMkLst>
        </pc:spChg>
      </pc:sldChg>
      <pc:sldChg chg="delSp modSp mod modTransition modAnim">
        <pc:chgData name="Nino be" userId="7d6cd716a54709a1" providerId="LiveId" clId="{DD5808AD-E3B8-480B-9FC0-F3C264EEFFB4}" dt="2022-11-03T18:00:02.697" v="1554"/>
        <pc:sldMkLst>
          <pc:docMk/>
          <pc:sldMk cId="677114885" sldId="267"/>
        </pc:sldMkLst>
        <pc:spChg chg="del mod">
          <ac:chgData name="Nino be" userId="7d6cd716a54709a1" providerId="LiveId" clId="{DD5808AD-E3B8-480B-9FC0-F3C264EEFFB4}" dt="2022-11-03T17:21:02.441" v="802" actId="478"/>
          <ac:spMkLst>
            <pc:docMk/>
            <pc:sldMk cId="677114885" sldId="267"/>
            <ac:spMk id="2" creationId="{AE89D014-95C2-0A57-5657-0145D2DEE896}"/>
          </ac:spMkLst>
        </pc:spChg>
        <pc:spChg chg="mod">
          <ac:chgData name="Nino be" userId="7d6cd716a54709a1" providerId="LiveId" clId="{DD5808AD-E3B8-480B-9FC0-F3C264EEFFB4}" dt="2022-11-03T17:34:32.120" v="1259" actId="207"/>
          <ac:spMkLst>
            <pc:docMk/>
            <pc:sldMk cId="677114885" sldId="267"/>
            <ac:spMk id="3" creationId="{36169132-EB98-274C-F1C4-D3E215F4B4E1}"/>
          </ac:spMkLst>
        </pc:spChg>
      </pc:sldChg>
      <pc:sldChg chg="modSp del">
        <pc:chgData name="Nino be" userId="7d6cd716a54709a1" providerId="LiveId" clId="{DD5808AD-E3B8-480B-9FC0-F3C264EEFFB4}" dt="2022-11-03T17:35:14.874" v="1264" actId="47"/>
        <pc:sldMkLst>
          <pc:docMk/>
          <pc:sldMk cId="3845933539" sldId="268"/>
        </pc:sldMkLst>
        <pc:spChg chg="mod">
          <ac:chgData name="Nino be" userId="7d6cd716a54709a1" providerId="LiveId" clId="{DD5808AD-E3B8-480B-9FC0-F3C264EEFFB4}" dt="2022-11-03T17:11:08.590" v="673"/>
          <ac:spMkLst>
            <pc:docMk/>
            <pc:sldMk cId="3845933539" sldId="268"/>
            <ac:spMk id="2" creationId="{837D2FEC-7A72-8107-4584-B12624ED491C}"/>
          </ac:spMkLst>
        </pc:spChg>
        <pc:spChg chg="mod">
          <ac:chgData name="Nino be" userId="7d6cd716a54709a1" providerId="LiveId" clId="{DD5808AD-E3B8-480B-9FC0-F3C264EEFFB4}" dt="2022-11-03T17:11:08.590" v="673"/>
          <ac:spMkLst>
            <pc:docMk/>
            <pc:sldMk cId="3845933539" sldId="268"/>
            <ac:spMk id="3" creationId="{57D8F8CB-1A08-149F-6841-FE73EEF9B6B1}"/>
          </ac:spMkLst>
        </pc:spChg>
      </pc:sldChg>
      <pc:sldChg chg="addSp delSp modSp mod delDesignElem">
        <pc:chgData name="Nino be" userId="7d6cd716a54709a1" providerId="LiveId" clId="{DD5808AD-E3B8-480B-9FC0-F3C264EEFFB4}" dt="2022-11-03T17:56:23.764" v="1525" actId="208"/>
        <pc:sldMkLst>
          <pc:docMk/>
          <pc:sldMk cId="156326053" sldId="270"/>
        </pc:sldMkLst>
        <pc:spChg chg="mod">
          <ac:chgData name="Nino be" userId="7d6cd716a54709a1" providerId="LiveId" clId="{DD5808AD-E3B8-480B-9FC0-F3C264EEFFB4}" dt="2022-11-03T17:18:49.405" v="785" actId="1076"/>
          <ac:spMkLst>
            <pc:docMk/>
            <pc:sldMk cId="156326053" sldId="270"/>
            <ac:spMk id="2" creationId="{052019AA-C0E6-75F6-8363-E0D5FDE4BF40}"/>
          </ac:spMkLst>
        </pc:spChg>
        <pc:spChg chg="mod">
          <ac:chgData name="Nino be" userId="7d6cd716a54709a1" providerId="LiveId" clId="{DD5808AD-E3B8-480B-9FC0-F3C264EEFFB4}" dt="2022-11-03T17:56:23.764" v="1525" actId="208"/>
          <ac:spMkLst>
            <pc:docMk/>
            <pc:sldMk cId="156326053" sldId="270"/>
            <ac:spMk id="8" creationId="{A0115467-44F7-0051-83F7-DC905A5DCE72}"/>
          </ac:spMkLst>
        </pc:spChg>
        <pc:spChg chg="del">
          <ac:chgData name="Nino be" userId="7d6cd716a54709a1" providerId="LiveId" clId="{DD5808AD-E3B8-480B-9FC0-F3C264EEFFB4}" dt="2022-11-03T17:11:08.590" v="673"/>
          <ac:spMkLst>
            <pc:docMk/>
            <pc:sldMk cId="156326053" sldId="270"/>
            <ac:spMk id="10" creationId="{D776D29F-0A2C-4F75-8582-7C7DFCBD11D5}"/>
          </ac:spMkLst>
        </pc:spChg>
        <pc:spChg chg="add del mod">
          <ac:chgData name="Nino be" userId="7d6cd716a54709a1" providerId="LiveId" clId="{DD5808AD-E3B8-480B-9FC0-F3C264EEFFB4}" dt="2022-11-03T17:17:25.109" v="764"/>
          <ac:spMkLst>
            <pc:docMk/>
            <pc:sldMk cId="156326053" sldId="270"/>
            <ac:spMk id="11" creationId="{D21F904F-BDA6-D8CD-0F34-99FE58280CDA}"/>
          </ac:spMkLst>
        </pc:spChg>
        <pc:spChg chg="del">
          <ac:chgData name="Nino be" userId="7d6cd716a54709a1" providerId="LiveId" clId="{DD5808AD-E3B8-480B-9FC0-F3C264EEFFB4}" dt="2022-11-03T17:11:08.590" v="673"/>
          <ac:spMkLst>
            <pc:docMk/>
            <pc:sldMk cId="156326053" sldId="270"/>
            <ac:spMk id="12" creationId="{C4D41903-2C9D-4F9E-AA1F-6161F8A6FC01}"/>
          </ac:spMkLst>
        </pc:spChg>
        <pc:spChg chg="del">
          <ac:chgData name="Nino be" userId="7d6cd716a54709a1" providerId="LiveId" clId="{DD5808AD-E3B8-480B-9FC0-F3C264EEFFB4}" dt="2022-11-03T17:11:08.590" v="673"/>
          <ac:spMkLst>
            <pc:docMk/>
            <pc:sldMk cId="156326053" sldId="270"/>
            <ac:spMk id="14" creationId="{9E4574B5-C90E-412D-BAB0-B9F483290C67}"/>
          </ac:spMkLst>
        </pc:spChg>
        <pc:picChg chg="del mod">
          <ac:chgData name="Nino be" userId="7d6cd716a54709a1" providerId="LiveId" clId="{DD5808AD-E3B8-480B-9FC0-F3C264EEFFB4}" dt="2022-11-03T17:17:05.541" v="763" actId="478"/>
          <ac:picMkLst>
            <pc:docMk/>
            <pc:sldMk cId="156326053" sldId="270"/>
            <ac:picMk id="5" creationId="{14DBD241-8D93-E10D-8643-92A4D5358A58}"/>
          </ac:picMkLst>
        </pc:picChg>
        <pc:picChg chg="add mod">
          <ac:chgData name="Nino be" userId="7d6cd716a54709a1" providerId="LiveId" clId="{DD5808AD-E3B8-480B-9FC0-F3C264EEFFB4}" dt="2022-11-03T17:20:01.415" v="793" actId="14100"/>
          <ac:picMkLst>
            <pc:docMk/>
            <pc:sldMk cId="156326053" sldId="270"/>
            <ac:picMk id="15" creationId="{E14BC8CD-246B-8F8F-934D-14D010D823F9}"/>
          </ac:picMkLst>
        </pc:picChg>
      </pc:sldChg>
      <pc:sldChg chg="modSp mod">
        <pc:chgData name="Nino be" userId="7d6cd716a54709a1" providerId="LiveId" clId="{DD5808AD-E3B8-480B-9FC0-F3C264EEFFB4}" dt="2022-11-03T16:38:22.371" v="110" actId="1440"/>
        <pc:sldMkLst>
          <pc:docMk/>
          <pc:sldMk cId="4245214463" sldId="271"/>
        </pc:sldMkLst>
        <pc:graphicFrameChg chg="modGraphic">
          <ac:chgData name="Nino be" userId="7d6cd716a54709a1" providerId="LiveId" clId="{DD5808AD-E3B8-480B-9FC0-F3C264EEFFB4}" dt="2022-11-03T16:38:22.371" v="110" actId="1440"/>
          <ac:graphicFrameMkLst>
            <pc:docMk/>
            <pc:sldMk cId="4245214463" sldId="271"/>
            <ac:graphicFrameMk id="3" creationId="{B3267B32-EAB8-5F7F-BBA1-49CAB0AA69EE}"/>
          </ac:graphicFrameMkLst>
        </pc:graphicFrameChg>
        <pc:graphicFrameChg chg="modGraphic">
          <ac:chgData name="Nino be" userId="7d6cd716a54709a1" providerId="LiveId" clId="{DD5808AD-E3B8-480B-9FC0-F3C264EEFFB4}" dt="2022-11-03T16:31:50.305" v="0" actId="27116"/>
          <ac:graphicFrameMkLst>
            <pc:docMk/>
            <pc:sldMk cId="4245214463" sldId="271"/>
            <ac:graphicFrameMk id="7" creationId="{7AAAF1F6-C3DC-C0AD-4E63-49642B26E82C}"/>
          </ac:graphicFrameMkLst>
        </pc:graphicFrameChg>
      </pc:sldChg>
      <pc:sldChg chg="addSp delSp modSp mod setBg setClrOvrMap delDesignElem">
        <pc:chgData name="Nino be" userId="7d6cd716a54709a1" providerId="LiveId" clId="{DD5808AD-E3B8-480B-9FC0-F3C264EEFFB4}" dt="2022-11-03T18:09:20.808" v="1626" actId="255"/>
        <pc:sldMkLst>
          <pc:docMk/>
          <pc:sldMk cId="56652736" sldId="272"/>
        </pc:sldMkLst>
        <pc:spChg chg="mod">
          <ac:chgData name="Nino be" userId="7d6cd716a54709a1" providerId="LiveId" clId="{DD5808AD-E3B8-480B-9FC0-F3C264EEFFB4}" dt="2022-11-03T17:42:47.227" v="1370" actId="1076"/>
          <ac:spMkLst>
            <pc:docMk/>
            <pc:sldMk cId="56652736" sldId="272"/>
            <ac:spMk id="2" creationId="{50B74B90-F75D-A457-959E-C6A72ADE63F3}"/>
          </ac:spMkLst>
        </pc:spChg>
        <pc:spChg chg="mod ord">
          <ac:chgData name="Nino be" userId="7d6cd716a54709a1" providerId="LiveId" clId="{DD5808AD-E3B8-480B-9FC0-F3C264EEFFB4}" dt="2022-11-03T17:58:26.561" v="1541" actId="14861"/>
          <ac:spMkLst>
            <pc:docMk/>
            <pc:sldMk cId="56652736" sldId="272"/>
            <ac:spMk id="5" creationId="{BC9C72FF-BCE5-C15E-828B-7055845E25AB}"/>
          </ac:spMkLst>
        </pc:spChg>
        <pc:spChg chg="mod">
          <ac:chgData name="Nino be" userId="7d6cd716a54709a1" providerId="LiveId" clId="{DD5808AD-E3B8-480B-9FC0-F3C264EEFFB4}" dt="2022-11-03T18:09:20.808" v="1626" actId="255"/>
          <ac:spMkLst>
            <pc:docMk/>
            <pc:sldMk cId="56652736" sldId="272"/>
            <ac:spMk id="8" creationId="{DCCB7525-F37A-9B53-02A7-F20483BDE41F}"/>
          </ac:spMkLst>
        </pc:spChg>
        <pc:spChg chg="mod">
          <ac:chgData name="Nino be" userId="7d6cd716a54709a1" providerId="LiveId" clId="{DD5808AD-E3B8-480B-9FC0-F3C264EEFFB4}" dt="2022-11-03T17:58:15.605" v="1538" actId="14861"/>
          <ac:spMkLst>
            <pc:docMk/>
            <pc:sldMk cId="56652736" sldId="272"/>
            <ac:spMk id="10" creationId="{D7619D55-AF53-DE76-50E5-A915E9A940CA}"/>
          </ac:spMkLst>
        </pc:spChg>
        <pc:spChg chg="add del">
          <ac:chgData name="Nino be" userId="7d6cd716a54709a1" providerId="LiveId" clId="{DD5808AD-E3B8-480B-9FC0-F3C264EEFFB4}" dt="2022-11-03T16:48:50.185" v="391" actId="26606"/>
          <ac:spMkLst>
            <pc:docMk/>
            <pc:sldMk cId="56652736" sldId="272"/>
            <ac:spMk id="17" creationId="{3CD9DF72-87A3-404E-A828-84CBF11A8303}"/>
          </ac:spMkLst>
        </pc:spChg>
        <pc:spChg chg="add del">
          <ac:chgData name="Nino be" userId="7d6cd716a54709a1" providerId="LiveId" clId="{DD5808AD-E3B8-480B-9FC0-F3C264EEFFB4}" dt="2022-11-03T16:48:52.937" v="393" actId="26606"/>
          <ac:spMkLst>
            <pc:docMk/>
            <pc:sldMk cId="56652736" sldId="272"/>
            <ac:spMk id="21" creationId="{04812C46-200A-4DEB-A05E-3ED6C68C2387}"/>
          </ac:spMkLst>
        </pc:spChg>
        <pc:spChg chg="add del">
          <ac:chgData name="Nino be" userId="7d6cd716a54709a1" providerId="LiveId" clId="{DD5808AD-E3B8-480B-9FC0-F3C264EEFFB4}" dt="2022-11-03T16:48:52.937" v="393" actId="26606"/>
          <ac:spMkLst>
            <pc:docMk/>
            <pc:sldMk cId="56652736" sldId="272"/>
            <ac:spMk id="22" creationId="{D1EA859B-E555-4109-94F3-6700E046E008}"/>
          </ac:spMkLst>
        </pc:spChg>
        <pc:spChg chg="add del">
          <ac:chgData name="Nino be" userId="7d6cd716a54709a1" providerId="LiveId" clId="{DD5808AD-E3B8-480B-9FC0-F3C264EEFFB4}" dt="2022-11-03T16:49:38.580" v="409" actId="26606"/>
          <ac:spMkLst>
            <pc:docMk/>
            <pc:sldMk cId="56652736" sldId="272"/>
            <ac:spMk id="24" creationId="{C5E6CFF1-2F42-4E10-9A97-F116F46F53FE}"/>
          </ac:spMkLst>
        </pc:spChg>
        <pc:spChg chg="add del">
          <ac:chgData name="Nino be" userId="7d6cd716a54709a1" providerId="LiveId" clId="{DD5808AD-E3B8-480B-9FC0-F3C264EEFFB4}" dt="2022-11-03T16:49:25.554" v="400" actId="26606"/>
          <ac:spMkLst>
            <pc:docMk/>
            <pc:sldMk cId="56652736" sldId="272"/>
            <ac:spMk id="30" creationId="{8181FC64-B306-4821-98E2-780662EFC486}"/>
          </ac:spMkLst>
        </pc:spChg>
        <pc:spChg chg="add del">
          <ac:chgData name="Nino be" userId="7d6cd716a54709a1" providerId="LiveId" clId="{DD5808AD-E3B8-480B-9FC0-F3C264EEFFB4}" dt="2022-11-03T16:49:25.554" v="400" actId="26606"/>
          <ac:spMkLst>
            <pc:docMk/>
            <pc:sldMk cId="56652736" sldId="272"/>
            <ac:spMk id="32" creationId="{5871FC61-DD4E-47D4-81FD-8A7E7D12B371}"/>
          </ac:spMkLst>
        </pc:spChg>
        <pc:spChg chg="add del">
          <ac:chgData name="Nino be" userId="7d6cd716a54709a1" providerId="LiveId" clId="{DD5808AD-E3B8-480B-9FC0-F3C264EEFFB4}" dt="2022-11-03T16:49:25.554" v="400" actId="26606"/>
          <ac:spMkLst>
            <pc:docMk/>
            <pc:sldMk cId="56652736" sldId="272"/>
            <ac:spMk id="34" creationId="{F9EC3F91-A75C-4F74-867E-E4C28C13546B}"/>
          </ac:spMkLst>
        </pc:spChg>
        <pc:spChg chg="add del">
          <ac:chgData name="Nino be" userId="7d6cd716a54709a1" providerId="LiveId" clId="{DD5808AD-E3B8-480B-9FC0-F3C264EEFFB4}" dt="2022-11-03T16:49:25.554" v="400" actId="26606"/>
          <ac:spMkLst>
            <pc:docMk/>
            <pc:sldMk cId="56652736" sldId="272"/>
            <ac:spMk id="36" creationId="{829A1E2C-5AC8-40FC-99E9-832069D39792}"/>
          </ac:spMkLst>
        </pc:spChg>
        <pc:spChg chg="add del">
          <ac:chgData name="Nino be" userId="7d6cd716a54709a1" providerId="LiveId" clId="{DD5808AD-E3B8-480B-9FC0-F3C264EEFFB4}" dt="2022-11-03T16:49:33.469" v="402" actId="26606"/>
          <ac:spMkLst>
            <pc:docMk/>
            <pc:sldMk cId="56652736" sldId="272"/>
            <ac:spMk id="38" creationId="{96CF2A2B-0745-440C-9224-C5C6A0A4286F}"/>
          </ac:spMkLst>
        </pc:spChg>
        <pc:spChg chg="add del">
          <ac:chgData name="Nino be" userId="7d6cd716a54709a1" providerId="LiveId" clId="{DD5808AD-E3B8-480B-9FC0-F3C264EEFFB4}" dt="2022-11-03T16:49:33.469" v="402" actId="26606"/>
          <ac:spMkLst>
            <pc:docMk/>
            <pc:sldMk cId="56652736" sldId="272"/>
            <ac:spMk id="39" creationId="{75BE6D6B-84C9-4D2B-97EB-773B7369EF82}"/>
          </ac:spMkLst>
        </pc:spChg>
        <pc:spChg chg="add del">
          <ac:chgData name="Nino be" userId="7d6cd716a54709a1" providerId="LiveId" clId="{DD5808AD-E3B8-480B-9FC0-F3C264EEFFB4}" dt="2022-11-03T16:49:36.191" v="404" actId="26606"/>
          <ac:spMkLst>
            <pc:docMk/>
            <pc:sldMk cId="56652736" sldId="272"/>
            <ac:spMk id="41" creationId="{9B76D444-2756-434F-AE61-96D69830C13E}"/>
          </ac:spMkLst>
        </pc:spChg>
        <pc:spChg chg="add del">
          <ac:chgData name="Nino be" userId="7d6cd716a54709a1" providerId="LiveId" clId="{DD5808AD-E3B8-480B-9FC0-F3C264EEFFB4}" dt="2022-11-03T16:49:36.191" v="404" actId="26606"/>
          <ac:spMkLst>
            <pc:docMk/>
            <pc:sldMk cId="56652736" sldId="272"/>
            <ac:spMk id="42" creationId="{0AF80B57-54E2-4D01-8731-3F38B0C56C95}"/>
          </ac:spMkLst>
        </pc:spChg>
        <pc:spChg chg="add del">
          <ac:chgData name="Nino be" userId="7d6cd716a54709a1" providerId="LiveId" clId="{DD5808AD-E3B8-480B-9FC0-F3C264EEFFB4}" dt="2022-11-03T16:49:37.008" v="406" actId="26606"/>
          <ac:spMkLst>
            <pc:docMk/>
            <pc:sldMk cId="56652736" sldId="272"/>
            <ac:spMk id="44" creationId="{86C7B4A1-154A-4DF0-AC46-F88D75A2E0FD}"/>
          </ac:spMkLst>
        </pc:spChg>
        <pc:spChg chg="add del">
          <ac:chgData name="Nino be" userId="7d6cd716a54709a1" providerId="LiveId" clId="{DD5808AD-E3B8-480B-9FC0-F3C264EEFFB4}" dt="2022-11-03T16:49:38.549" v="408" actId="26606"/>
          <ac:spMkLst>
            <pc:docMk/>
            <pc:sldMk cId="56652736" sldId="272"/>
            <ac:spMk id="46" creationId="{C5E6CFF1-2F42-4E10-9A97-F116F46F53FE}"/>
          </ac:spMkLst>
        </pc:spChg>
        <pc:spChg chg="add del">
          <ac:chgData name="Nino be" userId="7d6cd716a54709a1" providerId="LiveId" clId="{DD5808AD-E3B8-480B-9FC0-F3C264EEFFB4}" dt="2022-11-03T16:49:50.790" v="411" actId="26606"/>
          <ac:spMkLst>
            <pc:docMk/>
            <pc:sldMk cId="56652736" sldId="272"/>
            <ac:spMk id="49" creationId="{8181FC64-B306-4821-98E2-780662EFC486}"/>
          </ac:spMkLst>
        </pc:spChg>
        <pc:spChg chg="add del">
          <ac:chgData name="Nino be" userId="7d6cd716a54709a1" providerId="LiveId" clId="{DD5808AD-E3B8-480B-9FC0-F3C264EEFFB4}" dt="2022-11-03T16:49:50.790" v="411" actId="26606"/>
          <ac:spMkLst>
            <pc:docMk/>
            <pc:sldMk cId="56652736" sldId="272"/>
            <ac:spMk id="50" creationId="{5871FC61-DD4E-47D4-81FD-8A7E7D12B371}"/>
          </ac:spMkLst>
        </pc:spChg>
        <pc:spChg chg="add del">
          <ac:chgData name="Nino be" userId="7d6cd716a54709a1" providerId="LiveId" clId="{DD5808AD-E3B8-480B-9FC0-F3C264EEFFB4}" dt="2022-11-03T16:49:50.790" v="411" actId="26606"/>
          <ac:spMkLst>
            <pc:docMk/>
            <pc:sldMk cId="56652736" sldId="272"/>
            <ac:spMk id="51" creationId="{F9EC3F91-A75C-4F74-867E-E4C28C13546B}"/>
          </ac:spMkLst>
        </pc:spChg>
        <pc:spChg chg="add del">
          <ac:chgData name="Nino be" userId="7d6cd716a54709a1" providerId="LiveId" clId="{DD5808AD-E3B8-480B-9FC0-F3C264EEFFB4}" dt="2022-11-03T16:49:50.790" v="411" actId="26606"/>
          <ac:spMkLst>
            <pc:docMk/>
            <pc:sldMk cId="56652736" sldId="272"/>
            <ac:spMk id="52" creationId="{829A1E2C-5AC8-40FC-99E9-832069D39792}"/>
          </ac:spMkLst>
        </pc:spChg>
        <pc:spChg chg="add del">
          <ac:chgData name="Nino be" userId="7d6cd716a54709a1" providerId="LiveId" clId="{DD5808AD-E3B8-480B-9FC0-F3C264EEFFB4}" dt="2022-11-03T16:50:28.081" v="417" actId="26606"/>
          <ac:spMkLst>
            <pc:docMk/>
            <pc:sldMk cId="56652736" sldId="272"/>
            <ac:spMk id="57" creationId="{9B76D444-2756-434F-AE61-96D69830C13E}"/>
          </ac:spMkLst>
        </pc:spChg>
        <pc:spChg chg="add del">
          <ac:chgData name="Nino be" userId="7d6cd716a54709a1" providerId="LiveId" clId="{DD5808AD-E3B8-480B-9FC0-F3C264EEFFB4}" dt="2022-11-03T16:50:21.670" v="414" actId="26606"/>
          <ac:spMkLst>
            <pc:docMk/>
            <pc:sldMk cId="56652736" sldId="272"/>
            <ac:spMk id="64" creationId="{9AA72BD9-2C5A-4EDC-931F-5AA08EACA0F3}"/>
          </ac:spMkLst>
        </pc:spChg>
        <pc:spChg chg="add del">
          <ac:chgData name="Nino be" userId="7d6cd716a54709a1" providerId="LiveId" clId="{DD5808AD-E3B8-480B-9FC0-F3C264EEFFB4}" dt="2022-11-03T16:50:21.670" v="414" actId="26606"/>
          <ac:spMkLst>
            <pc:docMk/>
            <pc:sldMk cId="56652736" sldId="272"/>
            <ac:spMk id="66" creationId="{DD3981AC-7B61-4947-BCF3-F7AA7FA385B9}"/>
          </ac:spMkLst>
        </pc:spChg>
        <pc:spChg chg="add del">
          <ac:chgData name="Nino be" userId="7d6cd716a54709a1" providerId="LiveId" clId="{DD5808AD-E3B8-480B-9FC0-F3C264EEFFB4}" dt="2022-11-03T16:50:21.670" v="414" actId="26606"/>
          <ac:spMkLst>
            <pc:docMk/>
            <pc:sldMk cId="56652736" sldId="272"/>
            <ac:spMk id="68" creationId="{55D4142C-5077-457F-A6AD-3FECFDB39685}"/>
          </ac:spMkLst>
        </pc:spChg>
        <pc:spChg chg="add del">
          <ac:chgData name="Nino be" userId="7d6cd716a54709a1" providerId="LiveId" clId="{DD5808AD-E3B8-480B-9FC0-F3C264EEFFB4}" dt="2022-11-03T16:50:21.670" v="414" actId="26606"/>
          <ac:spMkLst>
            <pc:docMk/>
            <pc:sldMk cId="56652736" sldId="272"/>
            <ac:spMk id="70" creationId="{7A5F0580-5EE9-419F-96EE-B6529EF6E7D0}"/>
          </ac:spMkLst>
        </pc:spChg>
        <pc:spChg chg="add del">
          <ac:chgData name="Nino be" userId="7d6cd716a54709a1" providerId="LiveId" clId="{DD5808AD-E3B8-480B-9FC0-F3C264EEFFB4}" dt="2022-11-03T16:50:28.066" v="416" actId="26606"/>
          <ac:spMkLst>
            <pc:docMk/>
            <pc:sldMk cId="56652736" sldId="272"/>
            <ac:spMk id="72" creationId="{C5E6CFF1-2F42-4E10-9A97-F116F46F53FE}"/>
          </ac:spMkLst>
        </pc:spChg>
        <pc:spChg chg="add del">
          <ac:chgData name="Nino be" userId="7d6cd716a54709a1" providerId="LiveId" clId="{DD5808AD-E3B8-480B-9FC0-F3C264EEFFB4}" dt="2022-11-03T17:11:08.590" v="673"/>
          <ac:spMkLst>
            <pc:docMk/>
            <pc:sldMk cId="56652736" sldId="272"/>
            <ac:spMk id="75" creationId="{8181FC64-B306-4821-98E2-780662EFC486}"/>
          </ac:spMkLst>
        </pc:spChg>
        <pc:spChg chg="add del">
          <ac:chgData name="Nino be" userId="7d6cd716a54709a1" providerId="LiveId" clId="{DD5808AD-E3B8-480B-9FC0-F3C264EEFFB4}" dt="2022-11-03T17:11:08.590" v="673"/>
          <ac:spMkLst>
            <pc:docMk/>
            <pc:sldMk cId="56652736" sldId="272"/>
            <ac:spMk id="76" creationId="{5871FC61-DD4E-47D4-81FD-8A7E7D12B371}"/>
          </ac:spMkLst>
        </pc:spChg>
        <pc:spChg chg="add del">
          <ac:chgData name="Nino be" userId="7d6cd716a54709a1" providerId="LiveId" clId="{DD5808AD-E3B8-480B-9FC0-F3C264EEFFB4}" dt="2022-11-03T17:11:08.590" v="673"/>
          <ac:spMkLst>
            <pc:docMk/>
            <pc:sldMk cId="56652736" sldId="272"/>
            <ac:spMk id="77" creationId="{F9EC3F91-A75C-4F74-867E-E4C28C13546B}"/>
          </ac:spMkLst>
        </pc:spChg>
        <pc:spChg chg="add del">
          <ac:chgData name="Nino be" userId="7d6cd716a54709a1" providerId="LiveId" clId="{DD5808AD-E3B8-480B-9FC0-F3C264EEFFB4}" dt="2022-11-03T17:11:08.590" v="673"/>
          <ac:spMkLst>
            <pc:docMk/>
            <pc:sldMk cId="56652736" sldId="272"/>
            <ac:spMk id="78" creationId="{829A1E2C-5AC8-40FC-99E9-832069D39792}"/>
          </ac:spMkLst>
        </pc:spChg>
        <pc:picChg chg="add mod ord">
          <ac:chgData name="Nino be" userId="7d6cd716a54709a1" providerId="LiveId" clId="{DD5808AD-E3B8-480B-9FC0-F3C264EEFFB4}" dt="2022-11-03T17:42:33.152" v="1368" actId="14100"/>
          <ac:picMkLst>
            <pc:docMk/>
            <pc:sldMk cId="56652736" sldId="272"/>
            <ac:picMk id="12" creationId="{D2838AF2-0796-A997-1676-2F8C673FB1A6}"/>
          </ac:picMkLst>
        </pc:picChg>
        <pc:cxnChg chg="add del">
          <ac:chgData name="Nino be" userId="7d6cd716a54709a1" providerId="LiveId" clId="{DD5808AD-E3B8-480B-9FC0-F3C264EEFFB4}" dt="2022-11-03T16:48:50.185" v="391" actId="26606"/>
          <ac:cxnSpMkLst>
            <pc:docMk/>
            <pc:sldMk cId="56652736" sldId="272"/>
            <ac:cxnSpMk id="19" creationId="{20E3A342-4D61-4E3F-AF90-1AB42AEB96CC}"/>
          </ac:cxnSpMkLst>
        </pc:cxnChg>
        <pc:cxnChg chg="add del">
          <ac:chgData name="Nino be" userId="7d6cd716a54709a1" providerId="LiveId" clId="{DD5808AD-E3B8-480B-9FC0-F3C264EEFFB4}" dt="2022-11-03T16:49:38.580" v="409" actId="26606"/>
          <ac:cxnSpMkLst>
            <pc:docMk/>
            <pc:sldMk cId="56652736" sldId="272"/>
            <ac:cxnSpMk id="25" creationId="{67182200-4859-4C8D-BCBB-55B245C28BA3}"/>
          </ac:cxnSpMkLst>
        </pc:cxnChg>
        <pc:cxnChg chg="add del">
          <ac:chgData name="Nino be" userId="7d6cd716a54709a1" providerId="LiveId" clId="{DD5808AD-E3B8-480B-9FC0-F3C264EEFFB4}" dt="2022-11-03T16:49:38.549" v="408" actId="26606"/>
          <ac:cxnSpMkLst>
            <pc:docMk/>
            <pc:sldMk cId="56652736" sldId="272"/>
            <ac:cxnSpMk id="47" creationId="{67182200-4859-4C8D-BCBB-55B245C28BA3}"/>
          </ac:cxnSpMkLst>
        </pc:cxnChg>
        <pc:cxnChg chg="add del">
          <ac:chgData name="Nino be" userId="7d6cd716a54709a1" providerId="LiveId" clId="{DD5808AD-E3B8-480B-9FC0-F3C264EEFFB4}" dt="2022-11-03T16:50:28.081" v="417" actId="26606"/>
          <ac:cxnSpMkLst>
            <pc:docMk/>
            <pc:sldMk cId="56652736" sldId="272"/>
            <ac:cxnSpMk id="59" creationId="{CF8F36E2-BBE5-43FE-822F-AD8CAE08C071}"/>
          </ac:cxnSpMkLst>
        </pc:cxnChg>
        <pc:cxnChg chg="add del">
          <ac:chgData name="Nino be" userId="7d6cd716a54709a1" providerId="LiveId" clId="{DD5808AD-E3B8-480B-9FC0-F3C264EEFFB4}" dt="2022-11-03T16:50:28.066" v="416" actId="26606"/>
          <ac:cxnSpMkLst>
            <pc:docMk/>
            <pc:sldMk cId="56652736" sldId="272"/>
            <ac:cxnSpMk id="73" creationId="{67182200-4859-4C8D-BCBB-55B245C28BA3}"/>
          </ac:cxnSpMkLst>
        </pc:cxnChg>
      </pc:sldChg>
      <pc:sldChg chg="addSp delSp modSp mod setBg delDesignElem">
        <pc:chgData name="Nino be" userId="7d6cd716a54709a1" providerId="LiveId" clId="{DD5808AD-E3B8-480B-9FC0-F3C264EEFFB4}" dt="2022-11-03T17:58:01.673" v="1535" actId="14861"/>
        <pc:sldMkLst>
          <pc:docMk/>
          <pc:sldMk cId="4274178299" sldId="273"/>
        </pc:sldMkLst>
        <pc:spChg chg="mod">
          <ac:chgData name="Nino be" userId="7d6cd716a54709a1" providerId="LiveId" clId="{DD5808AD-E3B8-480B-9FC0-F3C264EEFFB4}" dt="2022-11-03T16:45:11.121" v="349" actId="26606"/>
          <ac:spMkLst>
            <pc:docMk/>
            <pc:sldMk cId="4274178299" sldId="273"/>
            <ac:spMk id="2" creationId="{50B74B90-F75D-A457-959E-C6A72ADE63F3}"/>
          </ac:spMkLst>
        </pc:spChg>
        <pc:spChg chg="mod ord">
          <ac:chgData name="Nino be" userId="7d6cd716a54709a1" providerId="LiveId" clId="{DD5808AD-E3B8-480B-9FC0-F3C264EEFFB4}" dt="2022-11-03T17:58:01.673" v="1535" actId="14861"/>
          <ac:spMkLst>
            <pc:docMk/>
            <pc:sldMk cId="4274178299" sldId="273"/>
            <ac:spMk id="4" creationId="{A1D4626F-70C8-C990-91C0-90172FBD2015}"/>
          </ac:spMkLst>
        </pc:spChg>
        <pc:spChg chg="mod">
          <ac:chgData name="Nino be" userId="7d6cd716a54709a1" providerId="LiveId" clId="{DD5808AD-E3B8-480B-9FC0-F3C264EEFFB4}" dt="2022-11-03T17:49:34.313" v="1373" actId="113"/>
          <ac:spMkLst>
            <pc:docMk/>
            <pc:sldMk cId="4274178299" sldId="273"/>
            <ac:spMk id="9" creationId="{CB1757CC-4342-5FB7-324D-A1237051D869}"/>
          </ac:spMkLst>
        </pc:spChg>
        <pc:spChg chg="mod">
          <ac:chgData name="Nino be" userId="7d6cd716a54709a1" providerId="LiveId" clId="{DD5808AD-E3B8-480B-9FC0-F3C264EEFFB4}" dt="2022-11-03T17:57:01.998" v="1532" actId="14861"/>
          <ac:spMkLst>
            <pc:docMk/>
            <pc:sldMk cId="4274178299" sldId="273"/>
            <ac:spMk id="11" creationId="{276EDC45-2162-F015-27BC-05490AFB4572}"/>
          </ac:spMkLst>
        </pc:spChg>
        <pc:spChg chg="add del">
          <ac:chgData name="Nino be" userId="7d6cd716a54709a1" providerId="LiveId" clId="{DD5808AD-E3B8-480B-9FC0-F3C264EEFFB4}" dt="2022-11-03T17:11:08.590" v="673"/>
          <ac:spMkLst>
            <pc:docMk/>
            <pc:sldMk cId="4274178299" sldId="273"/>
            <ac:spMk id="18" creationId="{C0A1ED06-4733-4020-9C60-81D4D801408D}"/>
          </ac:spMkLst>
        </pc:spChg>
        <pc:spChg chg="add del">
          <ac:chgData name="Nino be" userId="7d6cd716a54709a1" providerId="LiveId" clId="{DD5808AD-E3B8-480B-9FC0-F3C264EEFFB4}" dt="2022-11-03T17:11:08.590" v="673"/>
          <ac:spMkLst>
            <pc:docMk/>
            <pc:sldMk cId="4274178299" sldId="273"/>
            <ac:spMk id="20" creationId="{B0CA3509-3AF9-45FE-93ED-57BB5D5E8E07}"/>
          </ac:spMkLst>
        </pc:spChg>
        <pc:picChg chg="add mod ord">
          <ac:chgData name="Nino be" userId="7d6cd716a54709a1" providerId="LiveId" clId="{DD5808AD-E3B8-480B-9FC0-F3C264EEFFB4}" dt="2022-11-03T16:45:27.802" v="350" actId="1076"/>
          <ac:picMkLst>
            <pc:docMk/>
            <pc:sldMk cId="4274178299" sldId="273"/>
            <ac:picMk id="13" creationId="{C0EB1220-C980-BC09-3DC3-F07D32A74541}"/>
          </ac:picMkLst>
        </pc:picChg>
      </pc:sldChg>
      <pc:sldChg chg="modSp mod">
        <pc:chgData name="Nino be" userId="7d6cd716a54709a1" providerId="LiveId" clId="{DD5808AD-E3B8-480B-9FC0-F3C264EEFFB4}" dt="2022-11-03T17:59:26.241" v="1551" actId="208"/>
        <pc:sldMkLst>
          <pc:docMk/>
          <pc:sldMk cId="3334032468" sldId="274"/>
        </pc:sldMkLst>
        <pc:spChg chg="mod">
          <ac:chgData name="Nino be" userId="7d6cd716a54709a1" providerId="LiveId" clId="{DD5808AD-E3B8-480B-9FC0-F3C264EEFFB4}" dt="2022-11-03T17:11:08.590" v="673"/>
          <ac:spMkLst>
            <pc:docMk/>
            <pc:sldMk cId="3334032468" sldId="274"/>
            <ac:spMk id="3" creationId="{EC4EF1E1-68C0-B977-C7B1-3011CD3DA1EF}"/>
          </ac:spMkLst>
        </pc:spChg>
        <pc:spChg chg="mod">
          <ac:chgData name="Nino be" userId="7d6cd716a54709a1" providerId="LiveId" clId="{DD5808AD-E3B8-480B-9FC0-F3C264EEFFB4}" dt="2022-11-03T17:59:26.241" v="1551" actId="208"/>
          <ac:spMkLst>
            <pc:docMk/>
            <pc:sldMk cId="3334032468" sldId="274"/>
            <ac:spMk id="4" creationId="{DE0A56E1-EE15-1E85-7B09-30F9AC0E7587}"/>
          </ac:spMkLst>
        </pc:spChg>
      </pc:sldChg>
      <pc:sldChg chg="modSp add mod modTransition">
        <pc:chgData name="Nino be" userId="7d6cd716a54709a1" providerId="LiveId" clId="{DD5808AD-E3B8-480B-9FC0-F3C264EEFFB4}" dt="2022-11-03T18:00:11.238" v="1556"/>
        <pc:sldMkLst>
          <pc:docMk/>
          <pc:sldMk cId="3322490088" sldId="275"/>
        </pc:sldMkLst>
        <pc:spChg chg="mod">
          <ac:chgData name="Nino be" userId="7d6cd716a54709a1" providerId="LiveId" clId="{DD5808AD-E3B8-480B-9FC0-F3C264EEFFB4}" dt="2022-11-03T17:36:03.486" v="1276" actId="207"/>
          <ac:spMkLst>
            <pc:docMk/>
            <pc:sldMk cId="3322490088" sldId="275"/>
            <ac:spMk id="3" creationId="{36169132-EB98-274C-F1C4-D3E215F4B4E1}"/>
          </ac:spMkLst>
        </pc:spChg>
      </pc:sldChg>
      <pc:sldChg chg="new del">
        <pc:chgData name="Nino be" userId="7d6cd716a54709a1" providerId="LiveId" clId="{DD5808AD-E3B8-480B-9FC0-F3C264EEFFB4}" dt="2022-11-03T17:35:15.829" v="1265" actId="47"/>
        <pc:sldMkLst>
          <pc:docMk/>
          <pc:sldMk cId="3615483832" sldId="275"/>
        </pc:sldMkLst>
      </pc:sldChg>
      <pc:sldChg chg="new del">
        <pc:chgData name="Nino be" userId="7d6cd716a54709a1" providerId="LiveId" clId="{DD5808AD-E3B8-480B-9FC0-F3C264EEFFB4}" dt="2022-11-03T17:35:16.377" v="1266" actId="47"/>
        <pc:sldMkLst>
          <pc:docMk/>
          <pc:sldMk cId="27465009" sldId="276"/>
        </pc:sldMkLst>
      </pc:sldChg>
      <pc:sldChg chg="modSp add mod">
        <pc:chgData name="Nino be" userId="7d6cd716a54709a1" providerId="LiveId" clId="{DD5808AD-E3B8-480B-9FC0-F3C264EEFFB4}" dt="2022-11-03T17:36:23.094" v="1279" actId="207"/>
        <pc:sldMkLst>
          <pc:docMk/>
          <pc:sldMk cId="2401554873" sldId="276"/>
        </pc:sldMkLst>
        <pc:spChg chg="mod">
          <ac:chgData name="Nino be" userId="7d6cd716a54709a1" providerId="LiveId" clId="{DD5808AD-E3B8-480B-9FC0-F3C264EEFFB4}" dt="2022-11-03T17:36:23.094" v="1279" actId="207"/>
          <ac:spMkLst>
            <pc:docMk/>
            <pc:sldMk cId="2401554873" sldId="276"/>
            <ac:spMk id="3" creationId="{36169132-EB98-274C-F1C4-D3E215F4B4E1}"/>
          </ac:spMkLst>
        </pc:spChg>
      </pc:sldChg>
      <pc:sldChg chg="new del">
        <pc:chgData name="Nino be" userId="7d6cd716a54709a1" providerId="LiveId" clId="{DD5808AD-E3B8-480B-9FC0-F3C264EEFFB4}" dt="2022-11-03T17:35:16.979" v="1267" actId="47"/>
        <pc:sldMkLst>
          <pc:docMk/>
          <pc:sldMk cId="3970330840" sldId="277"/>
        </pc:sldMkLst>
      </pc:sldChg>
      <pc:sldChg chg="modSp add mod">
        <pc:chgData name="Nino be" userId="7d6cd716a54709a1" providerId="LiveId" clId="{DD5808AD-E3B8-480B-9FC0-F3C264EEFFB4}" dt="2022-11-03T17:36:16.801" v="1278" actId="207"/>
        <pc:sldMkLst>
          <pc:docMk/>
          <pc:sldMk cId="4122597210" sldId="277"/>
        </pc:sldMkLst>
        <pc:spChg chg="mod">
          <ac:chgData name="Nino be" userId="7d6cd716a54709a1" providerId="LiveId" clId="{DD5808AD-E3B8-480B-9FC0-F3C264EEFFB4}" dt="2022-11-03T17:36:16.801" v="1278" actId="207"/>
          <ac:spMkLst>
            <pc:docMk/>
            <pc:sldMk cId="4122597210" sldId="277"/>
            <ac:spMk id="3" creationId="{36169132-EB98-274C-F1C4-D3E215F4B4E1}"/>
          </ac:spMkLst>
        </pc:spChg>
      </pc:sldChg>
      <pc:sldChg chg="modSp add mod">
        <pc:chgData name="Nino be" userId="7d6cd716a54709a1" providerId="LiveId" clId="{DD5808AD-E3B8-480B-9FC0-F3C264EEFFB4}" dt="2022-11-03T17:36:09.285" v="1277" actId="207"/>
        <pc:sldMkLst>
          <pc:docMk/>
          <pc:sldMk cId="2031555205" sldId="278"/>
        </pc:sldMkLst>
        <pc:spChg chg="mod">
          <ac:chgData name="Nino be" userId="7d6cd716a54709a1" providerId="LiveId" clId="{DD5808AD-E3B8-480B-9FC0-F3C264EEFFB4}" dt="2022-11-03T17:36:09.285" v="1277" actId="207"/>
          <ac:spMkLst>
            <pc:docMk/>
            <pc:sldMk cId="2031555205" sldId="278"/>
            <ac:spMk id="3" creationId="{36169132-EB98-274C-F1C4-D3E215F4B4E1}"/>
          </ac:spMkLst>
        </pc:spChg>
      </pc:sldChg>
      <pc:sldChg chg="new del">
        <pc:chgData name="Nino be" userId="7d6cd716a54709a1" providerId="LiveId" clId="{DD5808AD-E3B8-480B-9FC0-F3C264EEFFB4}" dt="2022-11-03T17:35:17.681" v="1268" actId="47"/>
        <pc:sldMkLst>
          <pc:docMk/>
          <pc:sldMk cId="2899244857" sldId="278"/>
        </pc:sldMkLst>
      </pc:sldChg>
      <pc:sldChg chg="modSp add mod">
        <pc:chgData name="Nino be" userId="7d6cd716a54709a1" providerId="LiveId" clId="{DD5808AD-E3B8-480B-9FC0-F3C264EEFFB4}" dt="2022-11-03T17:36:28.444" v="1280" actId="207"/>
        <pc:sldMkLst>
          <pc:docMk/>
          <pc:sldMk cId="649346788" sldId="279"/>
        </pc:sldMkLst>
        <pc:spChg chg="mod">
          <ac:chgData name="Nino be" userId="7d6cd716a54709a1" providerId="LiveId" clId="{DD5808AD-E3B8-480B-9FC0-F3C264EEFFB4}" dt="2022-11-03T17:36:28.444" v="1280" actId="207"/>
          <ac:spMkLst>
            <pc:docMk/>
            <pc:sldMk cId="649346788" sldId="279"/>
            <ac:spMk id="3" creationId="{36169132-EB98-274C-F1C4-D3E215F4B4E1}"/>
          </ac:spMkLst>
        </pc:spChg>
      </pc:sldChg>
      <pc:sldChg chg="addSp delSp modSp new mod modTransition">
        <pc:chgData name="Nino be" userId="7d6cd716a54709a1" providerId="LiveId" clId="{DD5808AD-E3B8-480B-9FC0-F3C264EEFFB4}" dt="2022-11-03T18:01:08.381" v="1564"/>
        <pc:sldMkLst>
          <pc:docMk/>
          <pc:sldMk cId="2844833909" sldId="280"/>
        </pc:sldMkLst>
        <pc:spChg chg="mod">
          <ac:chgData name="Nino be" userId="7d6cd716a54709a1" providerId="LiveId" clId="{DD5808AD-E3B8-480B-9FC0-F3C264EEFFB4}" dt="2022-11-03T17:38:54.235" v="1333" actId="1076"/>
          <ac:spMkLst>
            <pc:docMk/>
            <pc:sldMk cId="2844833909" sldId="280"/>
            <ac:spMk id="2" creationId="{2736F771-7857-1FC2-1CE5-39AE31A16147}"/>
          </ac:spMkLst>
        </pc:spChg>
        <pc:spChg chg="del">
          <ac:chgData name="Nino be" userId="7d6cd716a54709a1" providerId="LiveId" clId="{DD5808AD-E3B8-480B-9FC0-F3C264EEFFB4}" dt="2022-11-03T17:37:46.872" v="1281"/>
          <ac:spMkLst>
            <pc:docMk/>
            <pc:sldMk cId="2844833909" sldId="280"/>
            <ac:spMk id="3" creationId="{308C30F5-7B8C-C107-22A0-815EB1402A75}"/>
          </ac:spMkLst>
        </pc:spChg>
        <pc:picChg chg="add mod">
          <ac:chgData name="Nino be" userId="7d6cd716a54709a1" providerId="LiveId" clId="{DD5808AD-E3B8-480B-9FC0-F3C264EEFFB4}" dt="2022-11-03T17:38:21.026" v="1313" actId="1076"/>
          <ac:picMkLst>
            <pc:docMk/>
            <pc:sldMk cId="2844833909" sldId="280"/>
            <ac:picMk id="5" creationId="{9189E8CC-29FB-19EA-0144-1BA4D1801DC2}"/>
          </ac:picMkLst>
        </pc:picChg>
      </pc:sldChg>
      <pc:sldChg chg="addSp delSp modSp new mod">
        <pc:chgData name="Nino be" userId="7d6cd716a54709a1" providerId="LiveId" clId="{DD5808AD-E3B8-480B-9FC0-F3C264EEFFB4}" dt="2022-11-03T18:07:45.825" v="1615" actId="1440"/>
        <pc:sldMkLst>
          <pc:docMk/>
          <pc:sldMk cId="2853305985" sldId="281"/>
        </pc:sldMkLst>
        <pc:spChg chg="mod">
          <ac:chgData name="Nino be" userId="7d6cd716a54709a1" providerId="LiveId" clId="{DD5808AD-E3B8-480B-9FC0-F3C264EEFFB4}" dt="2022-11-03T18:07:25.976" v="1614" actId="20577"/>
          <ac:spMkLst>
            <pc:docMk/>
            <pc:sldMk cId="2853305985" sldId="281"/>
            <ac:spMk id="2" creationId="{D2044612-793D-8E07-F25B-1335757E352B}"/>
          </ac:spMkLst>
        </pc:spChg>
        <pc:spChg chg="del">
          <ac:chgData name="Nino be" userId="7d6cd716a54709a1" providerId="LiveId" clId="{DD5808AD-E3B8-480B-9FC0-F3C264EEFFB4}" dt="2022-11-03T18:06:54.322" v="1590"/>
          <ac:spMkLst>
            <pc:docMk/>
            <pc:sldMk cId="2853305985" sldId="281"/>
            <ac:spMk id="3" creationId="{E84B343A-3D39-03CE-0DC8-BFEFE62F7C5E}"/>
          </ac:spMkLst>
        </pc:spChg>
        <pc:spChg chg="add mod">
          <ac:chgData name="Nino be" userId="7d6cd716a54709a1" providerId="LiveId" clId="{DD5808AD-E3B8-480B-9FC0-F3C264EEFFB4}" dt="2022-11-03T18:07:05.579" v="1597" actId="1076"/>
          <ac:spMkLst>
            <pc:docMk/>
            <pc:sldMk cId="2853305985" sldId="281"/>
            <ac:spMk id="5" creationId="{E31FE21E-D681-0EBF-4613-A01F13F550FA}"/>
          </ac:spMkLst>
        </pc:spChg>
        <pc:picChg chg="add mod">
          <ac:chgData name="Nino be" userId="7d6cd716a54709a1" providerId="LiveId" clId="{DD5808AD-E3B8-480B-9FC0-F3C264EEFFB4}" dt="2022-11-03T18:07:45.825" v="1615" actId="1440"/>
          <ac:picMkLst>
            <pc:docMk/>
            <pc:sldMk cId="2853305985" sldId="281"/>
            <ac:picMk id="7" creationId="{8B4E2F57-7912-F262-C3BD-3F679656FAA4}"/>
          </ac:picMkLst>
        </pc:picChg>
      </pc:sldChg>
      <pc:sldMasterChg chg="modTransition modSldLayout">
        <pc:chgData name="Nino be" userId="7d6cd716a54709a1" providerId="LiveId" clId="{DD5808AD-E3B8-480B-9FC0-F3C264EEFFB4}" dt="2022-11-03T17:11:08.590" v="673"/>
        <pc:sldMasterMkLst>
          <pc:docMk/>
          <pc:sldMasterMk cId="3312517890" sldId="2147483660"/>
        </pc:sldMasterMkLst>
        <pc:sldLayoutChg chg="modTransition">
          <pc:chgData name="Nino be" userId="7d6cd716a54709a1" providerId="LiveId" clId="{DD5808AD-E3B8-480B-9FC0-F3C264EEFFB4}" dt="2022-11-03T17:11:08.590" v="673"/>
          <pc:sldLayoutMkLst>
            <pc:docMk/>
            <pc:sldMasterMk cId="3312517890" sldId="2147483660"/>
            <pc:sldLayoutMk cId="2823964345" sldId="2147483661"/>
          </pc:sldLayoutMkLst>
        </pc:sldLayoutChg>
        <pc:sldLayoutChg chg="modTransition">
          <pc:chgData name="Nino be" userId="7d6cd716a54709a1" providerId="LiveId" clId="{DD5808AD-E3B8-480B-9FC0-F3C264EEFFB4}" dt="2022-11-03T17:11:08.590" v="673"/>
          <pc:sldLayoutMkLst>
            <pc:docMk/>
            <pc:sldMasterMk cId="3312517890" sldId="2147483660"/>
            <pc:sldLayoutMk cId="3731730785" sldId="2147483662"/>
          </pc:sldLayoutMkLst>
        </pc:sldLayoutChg>
        <pc:sldLayoutChg chg="modTransition">
          <pc:chgData name="Nino be" userId="7d6cd716a54709a1" providerId="LiveId" clId="{DD5808AD-E3B8-480B-9FC0-F3C264EEFFB4}" dt="2022-11-03T17:11:08.590" v="673"/>
          <pc:sldLayoutMkLst>
            <pc:docMk/>
            <pc:sldMasterMk cId="3312517890" sldId="2147483660"/>
            <pc:sldLayoutMk cId="2366171396" sldId="2147483663"/>
          </pc:sldLayoutMkLst>
        </pc:sldLayoutChg>
        <pc:sldLayoutChg chg="modTransition">
          <pc:chgData name="Nino be" userId="7d6cd716a54709a1" providerId="LiveId" clId="{DD5808AD-E3B8-480B-9FC0-F3C264EEFFB4}" dt="2022-11-03T17:11:08.590" v="673"/>
          <pc:sldLayoutMkLst>
            <pc:docMk/>
            <pc:sldMasterMk cId="3312517890" sldId="2147483660"/>
            <pc:sldLayoutMk cId="534344740" sldId="2147483664"/>
          </pc:sldLayoutMkLst>
        </pc:sldLayoutChg>
        <pc:sldLayoutChg chg="modTransition">
          <pc:chgData name="Nino be" userId="7d6cd716a54709a1" providerId="LiveId" clId="{DD5808AD-E3B8-480B-9FC0-F3C264EEFFB4}" dt="2022-11-03T17:11:08.590" v="673"/>
          <pc:sldLayoutMkLst>
            <pc:docMk/>
            <pc:sldMasterMk cId="3312517890" sldId="2147483660"/>
            <pc:sldLayoutMk cId="3998951122" sldId="2147483665"/>
          </pc:sldLayoutMkLst>
        </pc:sldLayoutChg>
        <pc:sldLayoutChg chg="modTransition">
          <pc:chgData name="Nino be" userId="7d6cd716a54709a1" providerId="LiveId" clId="{DD5808AD-E3B8-480B-9FC0-F3C264EEFFB4}" dt="2022-11-03T17:11:08.590" v="673"/>
          <pc:sldLayoutMkLst>
            <pc:docMk/>
            <pc:sldMasterMk cId="3312517890" sldId="2147483660"/>
            <pc:sldLayoutMk cId="2957462615" sldId="2147483666"/>
          </pc:sldLayoutMkLst>
        </pc:sldLayoutChg>
        <pc:sldLayoutChg chg="modTransition">
          <pc:chgData name="Nino be" userId="7d6cd716a54709a1" providerId="LiveId" clId="{DD5808AD-E3B8-480B-9FC0-F3C264EEFFB4}" dt="2022-11-03T17:11:08.590" v="673"/>
          <pc:sldLayoutMkLst>
            <pc:docMk/>
            <pc:sldMasterMk cId="3312517890" sldId="2147483660"/>
            <pc:sldLayoutMk cId="1619193878" sldId="2147483667"/>
          </pc:sldLayoutMkLst>
        </pc:sldLayoutChg>
        <pc:sldLayoutChg chg="modTransition">
          <pc:chgData name="Nino be" userId="7d6cd716a54709a1" providerId="LiveId" clId="{DD5808AD-E3B8-480B-9FC0-F3C264EEFFB4}" dt="2022-11-03T17:11:08.590" v="673"/>
          <pc:sldLayoutMkLst>
            <pc:docMk/>
            <pc:sldMasterMk cId="3312517890" sldId="2147483660"/>
            <pc:sldLayoutMk cId="3358923252" sldId="2147483668"/>
          </pc:sldLayoutMkLst>
        </pc:sldLayoutChg>
        <pc:sldLayoutChg chg="modTransition">
          <pc:chgData name="Nino be" userId="7d6cd716a54709a1" providerId="LiveId" clId="{DD5808AD-E3B8-480B-9FC0-F3C264EEFFB4}" dt="2022-11-03T17:11:08.590" v="673"/>
          <pc:sldLayoutMkLst>
            <pc:docMk/>
            <pc:sldMasterMk cId="3312517890" sldId="2147483660"/>
            <pc:sldLayoutMk cId="2496701591" sldId="2147483669"/>
          </pc:sldLayoutMkLst>
        </pc:sldLayoutChg>
        <pc:sldLayoutChg chg="modTransition">
          <pc:chgData name="Nino be" userId="7d6cd716a54709a1" providerId="LiveId" clId="{DD5808AD-E3B8-480B-9FC0-F3C264EEFFB4}" dt="2022-11-03T17:11:08.590" v="673"/>
          <pc:sldLayoutMkLst>
            <pc:docMk/>
            <pc:sldMasterMk cId="3312517890" sldId="2147483660"/>
            <pc:sldLayoutMk cId="2772375946" sldId="2147483676"/>
          </pc:sldLayoutMkLst>
        </pc:sldLayoutChg>
        <pc:sldLayoutChg chg="modTransition">
          <pc:chgData name="Nino be" userId="7d6cd716a54709a1" providerId="LiveId" clId="{DD5808AD-E3B8-480B-9FC0-F3C264EEFFB4}" dt="2022-11-03T17:11:08.590" v="673"/>
          <pc:sldLayoutMkLst>
            <pc:docMk/>
            <pc:sldMasterMk cId="3312517890" sldId="2147483660"/>
            <pc:sldLayoutMk cId="1930547654" sldId="2147483677"/>
          </pc:sldLayoutMkLst>
        </pc:sldLayoutChg>
      </pc:sldMasterChg>
    </pc:docChg>
  </pc:docChgLst>
  <pc:docChgLst>
    <pc:chgData clId="Web-{5B0326B1-FE2A-42A0-8A6E-42EE323C56A0}"/>
    <pc:docChg chg="modSld">
      <pc:chgData name="" userId="" providerId="" clId="Web-{5B0326B1-FE2A-42A0-8A6E-42EE323C56A0}" dt="2022-11-03T20:57:42.515" v="0" actId="1076"/>
      <pc:docMkLst>
        <pc:docMk/>
      </pc:docMkLst>
      <pc:sldChg chg="modSp">
        <pc:chgData name="" userId="" providerId="" clId="Web-{5B0326B1-FE2A-42A0-8A6E-42EE323C56A0}" dt="2022-11-03T20:57:42.515" v="0" actId="1076"/>
        <pc:sldMkLst>
          <pc:docMk/>
          <pc:sldMk cId="156326053" sldId="270"/>
        </pc:sldMkLst>
        <pc:picChg chg="mod">
          <ac:chgData name="" userId="" providerId="" clId="Web-{5B0326B1-FE2A-42A0-8A6E-42EE323C56A0}" dt="2022-11-03T20:57:42.515" v="0" actId="1076"/>
          <ac:picMkLst>
            <pc:docMk/>
            <pc:sldMk cId="156326053" sldId="270"/>
            <ac:picMk id="15" creationId="{E14BC8CD-246B-8F8F-934D-14D010D823F9}"/>
          </ac:picMkLst>
        </pc:picChg>
      </pc:sldChg>
    </pc:docChg>
  </pc:docChgLst>
  <pc:docChgLst>
    <pc:chgData name="Josip Bagić" userId="S::josip.bagic@skole.hr::ce909cc6-29e1-468b-bd29-cbdc235a3a8a" providerId="AD" clId="Web-{5B0326B1-FE2A-42A0-8A6E-42EE323C56A0}"/>
    <pc:docChg chg="modSld">
      <pc:chgData name="Josip Bagić" userId="S::josip.bagic@skole.hr::ce909cc6-29e1-468b-bd29-cbdc235a3a8a" providerId="AD" clId="Web-{5B0326B1-FE2A-42A0-8A6E-42EE323C56A0}" dt="2022-11-03T20:59:12.002" v="7"/>
      <pc:docMkLst>
        <pc:docMk/>
      </pc:docMkLst>
      <pc:sldChg chg="modSp">
        <pc:chgData name="Josip Bagić" userId="S::josip.bagic@skole.hr::ce909cc6-29e1-468b-bd29-cbdc235a3a8a" providerId="AD" clId="Web-{5B0326B1-FE2A-42A0-8A6E-42EE323C56A0}" dt="2022-11-03T20:58:42.095" v="5"/>
        <pc:sldMkLst>
          <pc:docMk/>
          <pc:sldMk cId="3579307115" sldId="261"/>
        </pc:sldMkLst>
        <pc:spChg chg="mod">
          <ac:chgData name="Josip Bagić" userId="S::josip.bagic@skole.hr::ce909cc6-29e1-468b-bd29-cbdc235a3a8a" providerId="AD" clId="Web-{5B0326B1-FE2A-42A0-8A6E-42EE323C56A0}" dt="2022-11-03T20:58:42.095" v="5"/>
          <ac:spMkLst>
            <pc:docMk/>
            <pc:sldMk cId="3579307115" sldId="261"/>
            <ac:spMk id="3" creationId="{E606F1D9-ABD1-C642-2A32-733CA0B00071}"/>
          </ac:spMkLst>
        </pc:spChg>
      </pc:sldChg>
      <pc:sldChg chg="modSp">
        <pc:chgData name="Josip Bagić" userId="S::josip.bagic@skole.hr::ce909cc6-29e1-468b-bd29-cbdc235a3a8a" providerId="AD" clId="Web-{5B0326B1-FE2A-42A0-8A6E-42EE323C56A0}" dt="2022-11-03T20:58:10.938" v="4" actId="1076"/>
        <pc:sldMkLst>
          <pc:docMk/>
          <pc:sldMk cId="156326053" sldId="270"/>
        </pc:sldMkLst>
        <pc:picChg chg="mod">
          <ac:chgData name="Josip Bagić" userId="S::josip.bagic@skole.hr::ce909cc6-29e1-468b-bd29-cbdc235a3a8a" providerId="AD" clId="Web-{5B0326B1-FE2A-42A0-8A6E-42EE323C56A0}" dt="2022-11-03T20:58:10.938" v="4" actId="1076"/>
          <ac:picMkLst>
            <pc:docMk/>
            <pc:sldMk cId="156326053" sldId="270"/>
            <ac:picMk id="15" creationId="{E14BC8CD-246B-8F8F-934D-14D010D823F9}"/>
          </ac:picMkLst>
        </pc:picChg>
      </pc:sldChg>
      <pc:sldChg chg="addSp delSp modSp">
        <pc:chgData name="Josip Bagić" userId="S::josip.bagic@skole.hr::ce909cc6-29e1-468b-bd29-cbdc235a3a8a" providerId="AD" clId="Web-{5B0326B1-FE2A-42A0-8A6E-42EE323C56A0}" dt="2022-11-03T20:59:12.002" v="7"/>
        <pc:sldMkLst>
          <pc:docMk/>
          <pc:sldMk cId="2844833909" sldId="280"/>
        </pc:sldMkLst>
        <pc:spChg chg="add mod">
          <ac:chgData name="Josip Bagić" userId="S::josip.bagic@skole.hr::ce909cc6-29e1-468b-bd29-cbdc235a3a8a" providerId="AD" clId="Web-{5B0326B1-FE2A-42A0-8A6E-42EE323C56A0}" dt="2022-11-03T20:59:12.002" v="7"/>
          <ac:spMkLst>
            <pc:docMk/>
            <pc:sldMk cId="2844833909" sldId="280"/>
            <ac:spMk id="4" creationId="{3B18D804-8412-B711-0EB4-8561805BFB1E}"/>
          </ac:spMkLst>
        </pc:spChg>
        <pc:picChg chg="del mod">
          <ac:chgData name="Josip Bagić" userId="S::josip.bagic@skole.hr::ce909cc6-29e1-468b-bd29-cbdc235a3a8a" providerId="AD" clId="Web-{5B0326B1-FE2A-42A0-8A6E-42EE323C56A0}" dt="2022-11-03T20:59:12.002" v="7"/>
          <ac:picMkLst>
            <pc:docMk/>
            <pc:sldMk cId="2844833909" sldId="280"/>
            <ac:picMk id="5" creationId="{9189E8CC-29FB-19EA-0144-1BA4D1801DC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0B238-13B8-4E8F-8F1E-E3E7C361BFBA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FDDF4-EF15-48B5-8D58-282148371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4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FDDF4-EF15-48B5-8D58-2821483714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71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FDDF4-EF15-48B5-8D58-2821483714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13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25A-B50A-489D-ABEE-EAB5173118FC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FBCE-17FB-492D-BA31-E605A400A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64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25A-B50A-489D-ABEE-EAB5173118FC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FBCE-17FB-492D-BA31-E605A400A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7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25A-B50A-489D-ABEE-EAB5173118FC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FBCE-17FB-492D-BA31-E605A400A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19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25A-B50A-489D-ABEE-EAB5173118FC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FBCE-17FB-492D-BA31-E605A400AF8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7647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25A-B50A-489D-ABEE-EAB5173118FC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FBCE-17FB-492D-BA31-E605A400A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53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25A-B50A-489D-ABEE-EAB5173118FC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FBCE-17FB-492D-BA31-E605A400A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02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25A-B50A-489D-ABEE-EAB5173118FC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FBCE-17FB-492D-BA31-E605A400A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26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25A-B50A-489D-ABEE-EAB5173118FC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FBCE-17FB-492D-BA31-E605A400A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75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25A-B50A-489D-ABEE-EAB5173118FC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FBCE-17FB-492D-BA31-E605A400A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7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25A-B50A-489D-ABEE-EAB5173118FC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FBCE-17FB-492D-BA31-E605A400A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30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25A-B50A-489D-ABEE-EAB5173118FC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FBCE-17FB-492D-BA31-E605A400A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71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25A-B50A-489D-ABEE-EAB5173118FC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FBCE-17FB-492D-BA31-E605A400A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44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25A-B50A-489D-ABEE-EAB5173118FC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FBCE-17FB-492D-BA31-E605A400A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51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25A-B50A-489D-ABEE-EAB5173118FC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FBCE-17FB-492D-BA31-E605A400A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62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25A-B50A-489D-ABEE-EAB5173118FC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FBCE-17FB-492D-BA31-E605A400A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93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25A-B50A-489D-ABEE-EAB5173118FC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FBCE-17FB-492D-BA31-E605A400A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23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25A-B50A-489D-ABEE-EAB5173118FC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FBCE-17FB-492D-BA31-E605A400A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01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806A25A-B50A-489D-ABEE-EAB5173118FC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A33FBCE-17FB-492D-BA31-E605A400A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178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0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11" Type="http://schemas.openxmlformats.org/officeDocument/2006/relationships/slide" Target="slide14.xml"/><Relationship Id="rId5" Type="http://schemas.openxmlformats.org/officeDocument/2006/relationships/slide" Target="slide3.xml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9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3.xml"/><Relationship Id="rId7" Type="http://schemas.openxmlformats.org/officeDocument/2006/relationships/image" Target="../media/image9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image" Target="../media/image6.jpeg"/><Relationship Id="rId5" Type="http://schemas.openxmlformats.org/officeDocument/2006/relationships/image" Target="../media/image9.png"/><Relationship Id="rId10" Type="http://schemas.openxmlformats.org/officeDocument/2006/relationships/image" Target="../media/image100.png"/><Relationship Id="rId4" Type="http://schemas.openxmlformats.org/officeDocument/2006/relationships/image" Target="../media/image80.png"/><Relationship Id="rId9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00.png"/><Relationship Id="rId5" Type="http://schemas.openxmlformats.org/officeDocument/2006/relationships/image" Target="../media/image80.png"/><Relationship Id="rId10" Type="http://schemas.openxmlformats.org/officeDocument/2006/relationships/slide" Target="slide14.xml"/><Relationship Id="rId4" Type="http://schemas.openxmlformats.org/officeDocument/2006/relationships/slide" Target="slide3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3.xml"/><Relationship Id="rId7" Type="http://schemas.openxmlformats.org/officeDocument/2006/relationships/image" Target="../media/image9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9.png"/><Relationship Id="rId10" Type="http://schemas.openxmlformats.org/officeDocument/2006/relationships/image" Target="../media/image100.png"/><Relationship Id="rId4" Type="http://schemas.openxmlformats.org/officeDocument/2006/relationships/image" Target="../media/image80.png"/><Relationship Id="rId9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ith a mustache and a hat&#10;&#10;Description automatically generated with medium confidence">
            <a:extLst>
              <a:ext uri="{FF2B5EF4-FFF2-40B4-BE49-F238E27FC236}">
                <a16:creationId xmlns:a16="http://schemas.microsoft.com/office/drawing/2014/main" id="{A9954B66-7EFF-640E-6278-FC0E0927C8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4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525019-21F0-8C6C-98F8-2AA3A4A56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hr-HR" sz="4800"/>
              <a:t>ANTUN GUSTAV MATOŠ</a:t>
            </a:r>
            <a:endParaRPr lang="en-US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A0931-E1CA-FC48-CBD8-806D82615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509" y="4815123"/>
            <a:ext cx="3000480" cy="1208141"/>
          </a:xfrm>
        </p:spPr>
        <p:txBody>
          <a:bodyPr>
            <a:normAutofit/>
          </a:bodyPr>
          <a:lstStyle/>
          <a:p>
            <a:pPr algn="l"/>
            <a:r>
              <a:rPr lang="hr-HR" sz="2000" dirty="0"/>
              <a:t>Nino Belošić i Josip Bagić</a:t>
            </a:r>
          </a:p>
          <a:p>
            <a:r>
              <a:rPr lang="hr-HR" dirty="0"/>
              <a:t>7.b</a:t>
            </a:r>
            <a:endParaRPr lang="hr-HR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89254E-A353-0A80-7425-811A88502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95" y="425624"/>
            <a:ext cx="1505160" cy="476316"/>
          </a:xfrm>
          <a:prstGeom prst="rect">
            <a:avLst/>
          </a:prstGeom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1" name="Section Zoom 10">
                <a:extLst>
                  <a:ext uri="{FF2B5EF4-FFF2-40B4-BE49-F238E27FC236}">
                    <a16:creationId xmlns:a16="http://schemas.microsoft.com/office/drawing/2014/main" id="{87F37444-0439-134D-DDE2-1D0DAE77864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90937845"/>
                  </p:ext>
                </p:extLst>
              </p:nvPr>
            </p:nvGraphicFramePr>
            <p:xfrm>
              <a:off x="13436029" y="1714500"/>
              <a:ext cx="3390020" cy="1906886"/>
            </p:xfrm>
            <a:graphic>
              <a:graphicData uri="http://schemas.microsoft.com/office/powerpoint/2016/sectionzoom">
                <psez:sectionZm>
                  <psez:sectionZmObj sectionId="{06AB221E-049B-426B-8F38-287D1216013D}">
                    <psez:zmPr id="{9415ABA5-ACFF-448B-AACC-E5FBAE9FC891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390020" cy="1906886"/>
                        </a:xfrm>
                        <a:prstGeom prst="rect">
                          <a:avLst/>
                        </a:prstGeom>
                        <a:solidFill>
                          <a:srgbClr val="FFFFFF">
                            <a:shade val="85000"/>
                          </a:srgbClr>
                        </a:solidFill>
                        <a:ln w="190500" cap="sq">
                          <a:solidFill>
                            <a:srgbClr val="FFFFFF"/>
                          </a:solidFill>
                          <a:miter lim="800000"/>
                        </a:ln>
                        <a:effectLst>
                          <a:outerShdw blurRad="65000" dist="50800" dir="12900000" kx="195000" ky="145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360000"/>
                          </a:camera>
                          <a:lightRig rig="twoPt" dir="t">
                            <a:rot lat="0" lon="0" rev="7200000"/>
                          </a:lightRig>
                        </a:scene3d>
                        <a:sp3d contourW="12700">
                          <a:bevelT w="25400" h="19050"/>
                          <a:contourClr>
                            <a:srgbClr val="969696"/>
                          </a:contourClr>
                        </a:sp3d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1" name="Section Zoom 10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87F37444-0439-134D-DDE2-1D0DAE77864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436029" y="1714500"/>
                <a:ext cx="3390020" cy="190688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3" name="Section Zoom 12">
                <a:extLst>
                  <a:ext uri="{FF2B5EF4-FFF2-40B4-BE49-F238E27FC236}">
                    <a16:creationId xmlns:a16="http://schemas.microsoft.com/office/drawing/2014/main" id="{5F802D30-4A4A-F33E-B519-1BAB6D33E59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93259620"/>
                  </p:ext>
                </p:extLst>
              </p:nvPr>
            </p:nvGraphicFramePr>
            <p:xfrm>
              <a:off x="17271048" y="2834490"/>
              <a:ext cx="3521125" cy="1980633"/>
            </p:xfrm>
            <a:graphic>
              <a:graphicData uri="http://schemas.microsoft.com/office/powerpoint/2016/sectionzoom">
                <psez:sectionZm>
                  <psez:sectionZmObj sectionId="{083AE9D4-4330-4CE6-B40B-9881EE2D9FB0}">
                    <psez:zmPr id="{6089D4E9-EB3E-47D4-A7CA-654DE9420AE6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521125" cy="1980633"/>
                        </a:xfrm>
                        <a:prstGeom prst="rect">
                          <a:avLst/>
                        </a:prstGeom>
                        <a:solidFill>
                          <a:srgbClr val="FFFFFF">
                            <a:shade val="85000"/>
                          </a:srgbClr>
                        </a:solidFill>
                        <a:ln w="190500" cap="sq">
                          <a:solidFill>
                            <a:srgbClr val="FFFFFF"/>
                          </a:solidFill>
                          <a:miter lim="800000"/>
                        </a:ln>
                        <a:effectLst>
                          <a:outerShdw blurRad="65000" dist="50800" dir="12900000" kx="195000" ky="145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360000"/>
                          </a:camera>
                          <a:lightRig rig="twoPt" dir="t">
                            <a:rot lat="0" lon="0" rev="7200000"/>
                          </a:lightRig>
                        </a:scene3d>
                        <a:sp3d contourW="12700">
                          <a:bevelT w="25400" h="19050"/>
                          <a:contourClr>
                            <a:srgbClr val="969696"/>
                          </a:contourClr>
                        </a:sp3d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3" name="Section Zoom 12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5F802D30-4A4A-F33E-B519-1BAB6D33E59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271048" y="2834490"/>
                <a:ext cx="3521125" cy="198063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5" name="Section Zoom 14">
                <a:extLst>
                  <a:ext uri="{FF2B5EF4-FFF2-40B4-BE49-F238E27FC236}">
                    <a16:creationId xmlns:a16="http://schemas.microsoft.com/office/drawing/2014/main" id="{40154E87-86CF-A972-69AD-FE708F1F131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85570999"/>
                  </p:ext>
                </p:extLst>
              </p:nvPr>
            </p:nvGraphicFramePr>
            <p:xfrm>
              <a:off x="21226174" y="4211936"/>
              <a:ext cx="3344082" cy="1881046"/>
            </p:xfrm>
            <a:graphic>
              <a:graphicData uri="http://schemas.microsoft.com/office/powerpoint/2016/sectionzoom">
                <psez:sectionZm>
                  <psez:sectionZmObj sectionId="{2DFB6F55-93D2-400F-A091-AE20E4D3C49A}">
                    <psez:zmPr id="{89D1B105-2351-4565-BBD6-AB2C03B8472B}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344082" cy="1881046"/>
                        </a:xfrm>
                        <a:prstGeom prst="rect">
                          <a:avLst/>
                        </a:prstGeom>
                        <a:solidFill>
                          <a:srgbClr val="FFFFFF">
                            <a:shade val="85000"/>
                          </a:srgbClr>
                        </a:solidFill>
                        <a:ln w="190500" cap="sq">
                          <a:solidFill>
                            <a:srgbClr val="FFFFFF"/>
                          </a:solidFill>
                          <a:miter lim="800000"/>
                        </a:ln>
                        <a:effectLst>
                          <a:outerShdw blurRad="65000" dist="50800" dir="12900000" kx="195000" ky="145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360000"/>
                          </a:camera>
                          <a:lightRig rig="twoPt" dir="t">
                            <a:rot lat="0" lon="0" rev="7200000"/>
                          </a:lightRig>
                        </a:scene3d>
                        <a:sp3d contourW="12700">
                          <a:bevelT w="25400" h="19050"/>
                          <a:contourClr>
                            <a:srgbClr val="969696"/>
                          </a:contourClr>
                        </a:sp3d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5" name="Section Zoom 1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40154E87-86CF-A972-69AD-FE708F1F131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226174" y="4211936"/>
                <a:ext cx="3344082" cy="188104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FD89A766-880B-D220-2B93-2D010B851C65}"/>
              </a:ext>
            </a:extLst>
          </p:cNvPr>
          <p:cNvSpPr txBox="1"/>
          <p:nvPr/>
        </p:nvSpPr>
        <p:spPr>
          <a:xfrm>
            <a:off x="14575438" y="191345"/>
            <a:ext cx="817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000" dirty="0"/>
              <a:t>SADRŽAJ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56104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282BE-1C54-3CB8-F3A5-96AB24D1B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1009649"/>
            <a:ext cx="4724400" cy="32480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z="6000">
                <a:solidFill>
                  <a:schemeClr val="tx1"/>
                </a:solidFill>
              </a:rPr>
              <a:t>KNJIŽEVNA</a:t>
            </a:r>
            <a:r>
              <a:rPr lang="hr-HR" sz="5400">
                <a:solidFill>
                  <a:schemeClr val="tx1"/>
                </a:solidFill>
              </a:rPr>
              <a:t> KARIJERA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898D73A-9D72-63E2-FCDE-24911B25D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526" y="419100"/>
            <a:ext cx="4514850" cy="601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3296F8-CA5F-1AB4-D4E0-047C787E0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5306030" cy="40587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2E22E-121A-9E9A-A3F6-3499F2453554}"/>
              </a:ext>
            </a:extLst>
          </p:cNvPr>
          <p:cNvSpPr txBox="1">
            <a:spLocks/>
          </p:cNvSpPr>
          <p:nvPr/>
        </p:nvSpPr>
        <p:spPr>
          <a:xfrm>
            <a:off x="12960733" y="1399624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hr-HR" sz="3000" dirty="0"/>
              <a:t>Matoš – predstavnik hrvatske moderne književnosti</a:t>
            </a:r>
          </a:p>
          <a:p>
            <a:r>
              <a:rPr lang="hr-HR" sz="3000" dirty="0"/>
              <a:t>Književnu karijeru započeo 1892. g, pripovijest „Moć savjesti”</a:t>
            </a:r>
          </a:p>
          <a:p>
            <a:r>
              <a:rPr lang="hr-HR" sz="3000" dirty="0"/>
              <a:t>Tri zbirke </a:t>
            </a:r>
            <a:r>
              <a:rPr lang="hr-HR" sz="3000" dirty="0" err="1"/>
              <a:t>pripovjedaka</a:t>
            </a:r>
            <a:r>
              <a:rPr lang="hr-HR" sz="3000" dirty="0"/>
              <a:t>: „Iverje”, „Novo Iverje”, „Umorne priče”</a:t>
            </a:r>
          </a:p>
          <a:p>
            <a:r>
              <a:rPr lang="hr-HR" sz="3000" dirty="0"/>
              <a:t>Od svih svojih djela najviše je cijenio </a:t>
            </a:r>
            <a:r>
              <a:rPr lang="hr-HR" sz="3000" dirty="0" err="1"/>
              <a:t>pripovjetke</a:t>
            </a:r>
            <a:endParaRPr lang="hr-HR" sz="3000" dirty="0"/>
          </a:p>
          <a:p>
            <a:endParaRPr lang="hr-HR" sz="30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618010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8BF47-A170-717F-E887-51AB1030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sz="6000" dirty="0"/>
              <a:t>KNJIŽEVNA KARIJERA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9EF6D-058B-D88B-D49E-05D2BF9F5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000" dirty="0"/>
              <a:t>Matoš – predstavnik hrvatske moderne književnosti</a:t>
            </a:r>
          </a:p>
          <a:p>
            <a:r>
              <a:rPr lang="hr-HR" sz="3000" dirty="0"/>
              <a:t>Književnu karijeru započeo 1892. g, pripovijest „Moć savjesti”</a:t>
            </a:r>
          </a:p>
          <a:p>
            <a:r>
              <a:rPr lang="hr-HR" sz="3000" dirty="0"/>
              <a:t>Tri zbirke </a:t>
            </a:r>
            <a:r>
              <a:rPr lang="hr-HR" sz="3000" dirty="0" err="1"/>
              <a:t>pripovjedaka</a:t>
            </a:r>
            <a:r>
              <a:rPr lang="hr-HR" sz="3000" dirty="0"/>
              <a:t>: „Iverje”, „Novo Iverje”, „Umorne priče”</a:t>
            </a:r>
          </a:p>
          <a:p>
            <a:r>
              <a:rPr lang="hr-HR" sz="3000" dirty="0"/>
              <a:t>Od svih svojih djela najviše je cijenio </a:t>
            </a:r>
            <a:r>
              <a:rPr lang="hr-HR" sz="3000" dirty="0" err="1"/>
              <a:t>pripovjetke</a:t>
            </a:r>
            <a:endParaRPr lang="hr-HR" sz="3000" dirty="0"/>
          </a:p>
          <a:p>
            <a:endParaRPr lang="hr-HR" sz="3000" dirty="0"/>
          </a:p>
          <a:p>
            <a:endParaRPr lang="en-US" sz="3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1B851E-D028-112A-7896-80C6A13A1741}"/>
              </a:ext>
            </a:extLst>
          </p:cNvPr>
          <p:cNvSpPr txBox="1"/>
          <p:nvPr/>
        </p:nvSpPr>
        <p:spPr>
          <a:xfrm>
            <a:off x="-7258050" y="2097881"/>
            <a:ext cx="703897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„</a:t>
            </a:r>
            <a:r>
              <a:rPr lang="en-US" sz="2400" dirty="0" err="1">
                <a:effectLst/>
              </a:rPr>
              <a:t>Iverje</a:t>
            </a:r>
            <a:r>
              <a:rPr lang="en-US" sz="2400" dirty="0">
                <a:effectLst/>
              </a:rPr>
              <a:t>“ (1899. </a:t>
            </a:r>
            <a:r>
              <a:rPr lang="hr-HR" sz="2400" dirty="0">
                <a:effectLst/>
              </a:rPr>
              <a:t>g</a:t>
            </a:r>
            <a:r>
              <a:rPr lang="en-US" sz="2400" dirty="0">
                <a:effectLst/>
              </a:rPr>
              <a:t>) „Novo </a:t>
            </a:r>
            <a:r>
              <a:rPr lang="en-US" sz="2400" dirty="0" err="1">
                <a:effectLst/>
              </a:rPr>
              <a:t>iverje</a:t>
            </a:r>
            <a:r>
              <a:rPr lang="en-US" sz="2400" dirty="0">
                <a:effectLst/>
              </a:rPr>
              <a:t>“ (1900. </a:t>
            </a:r>
            <a:r>
              <a:rPr lang="hr-HR" sz="2400" dirty="0">
                <a:effectLst/>
              </a:rPr>
              <a:t>g</a:t>
            </a:r>
            <a:r>
              <a:rPr lang="en-US" sz="2400" dirty="0">
                <a:effectLst/>
              </a:rPr>
              <a:t>) „</a:t>
            </a:r>
            <a:r>
              <a:rPr lang="en-US" sz="2400" dirty="0" err="1">
                <a:effectLst/>
              </a:rPr>
              <a:t>Ogledi</a:t>
            </a:r>
            <a:r>
              <a:rPr lang="en-US" sz="2400" dirty="0">
                <a:effectLst/>
              </a:rPr>
              <a:t>“ (1905. </a:t>
            </a:r>
            <a:r>
              <a:rPr lang="hr-HR" sz="2400" dirty="0">
                <a:effectLst/>
              </a:rPr>
              <a:t>g</a:t>
            </a:r>
            <a:r>
              <a:rPr lang="en-US" sz="2400" dirty="0">
                <a:effectLst/>
              </a:rPr>
              <a:t>) „</a:t>
            </a:r>
            <a:r>
              <a:rPr lang="en-US" sz="2400" dirty="0" err="1">
                <a:effectLst/>
              </a:rPr>
              <a:t>Vidici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putovi</a:t>
            </a:r>
            <a:r>
              <a:rPr lang="en-US" sz="2400" dirty="0">
                <a:effectLst/>
              </a:rPr>
              <a:t>“ (1907. </a:t>
            </a:r>
            <a:r>
              <a:rPr lang="hr-HR" sz="2400" dirty="0">
                <a:effectLst/>
              </a:rPr>
              <a:t>g</a:t>
            </a:r>
            <a:r>
              <a:rPr lang="en-US" sz="2400" dirty="0">
                <a:effectLst/>
              </a:rPr>
              <a:t>) „</a:t>
            </a:r>
            <a:r>
              <a:rPr lang="en-US" sz="2400" dirty="0" err="1">
                <a:effectLst/>
              </a:rPr>
              <a:t>Umorne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priče</a:t>
            </a:r>
            <a:r>
              <a:rPr lang="en-US" sz="2400" dirty="0">
                <a:effectLst/>
              </a:rPr>
              <a:t>“ (1909. </a:t>
            </a:r>
            <a:r>
              <a:rPr lang="hr-HR" sz="2400" dirty="0">
                <a:effectLst/>
              </a:rPr>
              <a:t>g</a:t>
            </a:r>
            <a:r>
              <a:rPr lang="en-US" sz="2400" dirty="0">
                <a:effectLst/>
              </a:rPr>
              <a:t>) „</a:t>
            </a:r>
            <a:r>
              <a:rPr lang="en-US" sz="2400" dirty="0" err="1">
                <a:effectLst/>
              </a:rPr>
              <a:t>Cvijet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raskršća</a:t>
            </a:r>
            <a:r>
              <a:rPr lang="en-US" sz="2400" dirty="0">
                <a:effectLst/>
              </a:rPr>
              <a:t>“ „</a:t>
            </a:r>
            <a:r>
              <a:rPr lang="en-US" sz="2400" dirty="0" err="1">
                <a:effectLst/>
              </a:rPr>
              <a:t>Naši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ljudi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krajevi</a:t>
            </a:r>
            <a:r>
              <a:rPr lang="en-US" sz="2400" dirty="0">
                <a:effectLst/>
              </a:rPr>
              <a:t>“ (1910. </a:t>
            </a:r>
            <a:r>
              <a:rPr lang="hr-HR" sz="2400" dirty="0">
                <a:effectLst/>
              </a:rPr>
              <a:t>g</a:t>
            </a:r>
            <a:r>
              <a:rPr lang="en-US" sz="2400" dirty="0">
                <a:effectLst/>
              </a:rPr>
              <a:t>) „</a:t>
            </a:r>
            <a:r>
              <a:rPr lang="en-US" sz="2400" dirty="0" err="1">
                <a:effectLst/>
              </a:rPr>
              <a:t>Pečalba</a:t>
            </a:r>
            <a:r>
              <a:rPr lang="en-US" sz="2400" dirty="0">
                <a:effectLst/>
              </a:rPr>
              <a:t>“ (1913. </a:t>
            </a:r>
            <a:r>
              <a:rPr lang="hr-HR" sz="2400" dirty="0">
                <a:effectLst/>
              </a:rPr>
              <a:t>g</a:t>
            </a:r>
            <a:r>
              <a:rPr lang="en-US" sz="2400" dirty="0">
                <a:effectLst/>
              </a:rPr>
              <a:t>) </a:t>
            </a:r>
            <a:endParaRPr lang="hr-HR" sz="24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Pjesme</a:t>
            </a:r>
            <a:r>
              <a:rPr lang="en-US" sz="2400" dirty="0">
                <a:effectLst/>
              </a:rPr>
              <a:t>: „Notturno“ „</a:t>
            </a:r>
            <a:r>
              <a:rPr lang="en-US" sz="2400" dirty="0" err="1">
                <a:effectLst/>
              </a:rPr>
              <a:t>Utjeha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kose</a:t>
            </a:r>
            <a:r>
              <a:rPr lang="en-US" sz="2400" dirty="0">
                <a:effectLst/>
              </a:rPr>
              <a:t>“ „1909.“ „</a:t>
            </a:r>
            <a:r>
              <a:rPr lang="en-US" sz="2400" dirty="0" err="1">
                <a:effectLst/>
              </a:rPr>
              <a:t>Jesenje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veče</a:t>
            </a:r>
            <a:r>
              <a:rPr lang="en-US" sz="2400" dirty="0">
                <a:effectLst/>
              </a:rPr>
              <a:t>“ </a:t>
            </a:r>
            <a:endParaRPr lang="hr-HR" sz="24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Putopis</a:t>
            </a:r>
            <a:r>
              <a:rPr lang="en-US" sz="2400" dirty="0">
                <a:effectLst/>
              </a:rPr>
              <a:t>: „</a:t>
            </a:r>
            <a:r>
              <a:rPr lang="en-US" sz="2400" dirty="0" err="1">
                <a:effectLst/>
              </a:rPr>
              <a:t>Oko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Lobora</a:t>
            </a:r>
            <a:r>
              <a:rPr lang="en-US" sz="2400" dirty="0">
                <a:effectLst/>
              </a:rPr>
              <a:t>“</a:t>
            </a:r>
            <a:br>
              <a:rPr lang="en-US" dirty="0">
                <a:effectLst/>
              </a:rPr>
            </a:b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1754670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8DBE-628C-BD9E-B6CD-DF0C85B41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57325" y="2865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6000" dirty="0"/>
              <a:t>BIBLIOGRAFIJA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4D238-3A31-D873-85AA-6DC62A2CA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C9597D-2796-4E88-AED9-08B1C982FEE9}"/>
              </a:ext>
            </a:extLst>
          </p:cNvPr>
          <p:cNvSpPr txBox="1"/>
          <p:nvPr/>
        </p:nvSpPr>
        <p:spPr>
          <a:xfrm>
            <a:off x="400050" y="1917264"/>
            <a:ext cx="703897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„</a:t>
            </a:r>
            <a:r>
              <a:rPr lang="en-US" sz="2400" dirty="0" err="1">
                <a:effectLst/>
              </a:rPr>
              <a:t>Iverje</a:t>
            </a:r>
            <a:r>
              <a:rPr lang="en-US" sz="2400" dirty="0">
                <a:effectLst/>
              </a:rPr>
              <a:t>“ (1899. </a:t>
            </a:r>
            <a:r>
              <a:rPr lang="hr-HR" sz="2400" dirty="0">
                <a:effectLst/>
              </a:rPr>
              <a:t>g</a:t>
            </a:r>
            <a:r>
              <a:rPr lang="en-US" sz="2400" dirty="0">
                <a:effectLst/>
              </a:rPr>
              <a:t>) „Novo </a:t>
            </a:r>
            <a:r>
              <a:rPr lang="en-US" sz="2400" dirty="0" err="1">
                <a:effectLst/>
              </a:rPr>
              <a:t>iverje</a:t>
            </a:r>
            <a:r>
              <a:rPr lang="en-US" sz="2400" dirty="0">
                <a:effectLst/>
              </a:rPr>
              <a:t>“ (1900. </a:t>
            </a:r>
            <a:r>
              <a:rPr lang="hr-HR" sz="2400" dirty="0">
                <a:effectLst/>
              </a:rPr>
              <a:t>g</a:t>
            </a:r>
            <a:r>
              <a:rPr lang="en-US" sz="2400" dirty="0">
                <a:effectLst/>
              </a:rPr>
              <a:t>) „</a:t>
            </a:r>
            <a:r>
              <a:rPr lang="en-US" sz="2400" dirty="0" err="1">
                <a:effectLst/>
              </a:rPr>
              <a:t>Ogledi</a:t>
            </a:r>
            <a:r>
              <a:rPr lang="en-US" sz="2400" dirty="0">
                <a:effectLst/>
              </a:rPr>
              <a:t>“ (1905. </a:t>
            </a:r>
            <a:r>
              <a:rPr lang="hr-HR" sz="2400" dirty="0">
                <a:effectLst/>
              </a:rPr>
              <a:t>g</a:t>
            </a:r>
            <a:r>
              <a:rPr lang="en-US" sz="2400" dirty="0">
                <a:effectLst/>
              </a:rPr>
              <a:t>) „</a:t>
            </a:r>
            <a:r>
              <a:rPr lang="en-US" sz="2400" dirty="0" err="1">
                <a:effectLst/>
              </a:rPr>
              <a:t>Vidici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putovi</a:t>
            </a:r>
            <a:r>
              <a:rPr lang="en-US" sz="2400" dirty="0">
                <a:effectLst/>
              </a:rPr>
              <a:t>“ (1907. </a:t>
            </a:r>
            <a:r>
              <a:rPr lang="hr-HR" sz="2400" dirty="0">
                <a:effectLst/>
              </a:rPr>
              <a:t>g</a:t>
            </a:r>
            <a:r>
              <a:rPr lang="en-US" sz="2400" dirty="0">
                <a:effectLst/>
              </a:rPr>
              <a:t>) „</a:t>
            </a:r>
            <a:r>
              <a:rPr lang="en-US" sz="2400" dirty="0" err="1">
                <a:effectLst/>
              </a:rPr>
              <a:t>Umorne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priče</a:t>
            </a:r>
            <a:r>
              <a:rPr lang="en-US" sz="2400" dirty="0">
                <a:effectLst/>
              </a:rPr>
              <a:t>“ (1909. </a:t>
            </a:r>
            <a:r>
              <a:rPr lang="hr-HR" sz="2400" dirty="0">
                <a:effectLst/>
              </a:rPr>
              <a:t>g</a:t>
            </a:r>
            <a:r>
              <a:rPr lang="en-US" sz="2400" dirty="0">
                <a:effectLst/>
              </a:rPr>
              <a:t>) „</a:t>
            </a:r>
            <a:r>
              <a:rPr lang="en-US" sz="2400" dirty="0" err="1">
                <a:effectLst/>
              </a:rPr>
              <a:t>Cvijet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raskršća</a:t>
            </a:r>
            <a:r>
              <a:rPr lang="en-US" sz="2400" dirty="0">
                <a:effectLst/>
              </a:rPr>
              <a:t>“ „</a:t>
            </a:r>
            <a:r>
              <a:rPr lang="en-US" sz="2400" dirty="0" err="1">
                <a:effectLst/>
              </a:rPr>
              <a:t>Naši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ljudi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krajevi</a:t>
            </a:r>
            <a:r>
              <a:rPr lang="en-US" sz="2400" dirty="0">
                <a:effectLst/>
              </a:rPr>
              <a:t>“ (1910. </a:t>
            </a:r>
            <a:r>
              <a:rPr lang="hr-HR" sz="2400" dirty="0">
                <a:effectLst/>
              </a:rPr>
              <a:t>g</a:t>
            </a:r>
            <a:r>
              <a:rPr lang="en-US" sz="2400" dirty="0">
                <a:effectLst/>
              </a:rPr>
              <a:t>) „</a:t>
            </a:r>
            <a:r>
              <a:rPr lang="en-US" sz="2400" dirty="0" err="1">
                <a:effectLst/>
              </a:rPr>
              <a:t>Pečalba</a:t>
            </a:r>
            <a:r>
              <a:rPr lang="en-US" sz="2400" dirty="0">
                <a:effectLst/>
              </a:rPr>
              <a:t>“ (1913. </a:t>
            </a:r>
            <a:r>
              <a:rPr lang="hr-HR" sz="2400" dirty="0">
                <a:effectLst/>
              </a:rPr>
              <a:t>g</a:t>
            </a:r>
            <a:r>
              <a:rPr lang="en-US" sz="2400" dirty="0">
                <a:effectLst/>
              </a:rPr>
              <a:t>) </a:t>
            </a:r>
            <a:endParaRPr lang="hr-HR" sz="24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Pjesme</a:t>
            </a:r>
            <a:r>
              <a:rPr lang="en-US" sz="2400" dirty="0">
                <a:effectLst/>
              </a:rPr>
              <a:t>: „Notturno“ „</a:t>
            </a:r>
            <a:r>
              <a:rPr lang="en-US" sz="2400" dirty="0" err="1">
                <a:effectLst/>
              </a:rPr>
              <a:t>Utjeha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kose</a:t>
            </a:r>
            <a:r>
              <a:rPr lang="en-US" sz="2400" dirty="0">
                <a:effectLst/>
              </a:rPr>
              <a:t>“ „1909.“ „</a:t>
            </a:r>
            <a:r>
              <a:rPr lang="en-US" sz="2400" dirty="0" err="1">
                <a:effectLst/>
              </a:rPr>
              <a:t>Jesenje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veče</a:t>
            </a:r>
            <a:r>
              <a:rPr lang="en-US" sz="2400" dirty="0">
                <a:effectLst/>
              </a:rPr>
              <a:t>“ </a:t>
            </a:r>
            <a:endParaRPr lang="hr-HR" sz="24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Putopis</a:t>
            </a:r>
            <a:r>
              <a:rPr lang="en-US" sz="2400" dirty="0">
                <a:effectLst/>
              </a:rPr>
              <a:t>: „</a:t>
            </a:r>
            <a:r>
              <a:rPr lang="en-US" sz="2400" dirty="0" err="1">
                <a:effectLst/>
              </a:rPr>
              <a:t>Oko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Lobora</a:t>
            </a:r>
            <a:r>
              <a:rPr lang="en-US" sz="2400" dirty="0">
                <a:effectLst/>
              </a:rPr>
              <a:t>“</a:t>
            </a:r>
            <a:br>
              <a:rPr lang="en-US" dirty="0">
                <a:effectLst/>
              </a:rPr>
            </a:br>
            <a:endParaRPr lang="en-US" dirty="0">
              <a:effectLst/>
            </a:endParaRPr>
          </a:p>
        </p:txBody>
      </p:sp>
      <p:pic>
        <p:nvPicPr>
          <p:cNvPr id="11" name="Picture 10" descr="a book&#10;">
            <a:extLst>
              <a:ext uri="{FF2B5EF4-FFF2-40B4-BE49-F238E27FC236}">
                <a16:creationId xmlns:a16="http://schemas.microsoft.com/office/drawing/2014/main" id="{BB55D076-8A94-DB25-1741-AB209554E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732" y="766762"/>
            <a:ext cx="3838575" cy="5118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61529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44612-793D-8E07-F25B-1335757E3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7339" y="571499"/>
            <a:ext cx="6459337" cy="970450"/>
          </a:xfrm>
        </p:spPr>
        <p:txBody>
          <a:bodyPr/>
          <a:lstStyle/>
          <a:p>
            <a:r>
              <a:rPr lang="hr-HR" dirty="0"/>
              <a:t>JESENJE VEČE</a:t>
            </a:r>
            <a:endParaRPr lang="en-US" dirty="0"/>
          </a:p>
        </p:txBody>
      </p:sp>
      <p:pic>
        <p:nvPicPr>
          <p:cNvPr id="7" name="Content Placeholder 6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8B4E2F57-7912-F262-C3BD-3F679656F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20" y="1629399"/>
            <a:ext cx="3040379" cy="4162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1FE21E-D681-0EBF-4613-A01F13F550FA}"/>
              </a:ext>
            </a:extLst>
          </p:cNvPr>
          <p:cNvSpPr txBox="1"/>
          <p:nvPr/>
        </p:nvSpPr>
        <p:spPr>
          <a:xfrm>
            <a:off x="1341120" y="837486"/>
            <a:ext cx="56388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Olovne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teške</a:t>
            </a:r>
            <a:r>
              <a:rPr lang="en-US" dirty="0"/>
              <a:t> </a:t>
            </a:r>
            <a:r>
              <a:rPr lang="en-US" dirty="0" err="1"/>
              <a:t>snove</a:t>
            </a:r>
            <a:r>
              <a:rPr lang="en-US" dirty="0"/>
              <a:t> </a:t>
            </a:r>
            <a:r>
              <a:rPr lang="en-US" dirty="0" err="1"/>
              <a:t>snivaju</a:t>
            </a:r>
            <a:br>
              <a:rPr lang="en-US" dirty="0"/>
            </a:br>
            <a:r>
              <a:rPr lang="en-US" dirty="0" err="1"/>
              <a:t>Oblaci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tamnim</a:t>
            </a:r>
            <a:r>
              <a:rPr lang="en-US" dirty="0"/>
              <a:t> </a:t>
            </a:r>
            <a:r>
              <a:rPr lang="en-US" dirty="0" err="1"/>
              <a:t>gorskim</a:t>
            </a:r>
            <a:r>
              <a:rPr lang="en-US" dirty="0"/>
              <a:t> </a:t>
            </a:r>
            <a:r>
              <a:rPr lang="en-US" dirty="0" err="1"/>
              <a:t>stranama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Monotone </a:t>
            </a:r>
            <a:r>
              <a:rPr lang="en-US" dirty="0" err="1"/>
              <a:t>sjene</a:t>
            </a:r>
            <a:r>
              <a:rPr lang="en-US" dirty="0"/>
              <a:t> </a:t>
            </a:r>
            <a:r>
              <a:rPr lang="en-US" dirty="0" err="1"/>
              <a:t>rijekom</a:t>
            </a:r>
            <a:r>
              <a:rPr lang="en-US" dirty="0"/>
              <a:t> </a:t>
            </a:r>
            <a:r>
              <a:rPr lang="en-US" dirty="0" err="1"/>
              <a:t>plivaju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Žutom</a:t>
            </a:r>
            <a:r>
              <a:rPr lang="en-US" dirty="0"/>
              <a:t> </a:t>
            </a:r>
            <a:r>
              <a:rPr lang="en-US" dirty="0" err="1"/>
              <a:t>rijekom</a:t>
            </a:r>
            <a:r>
              <a:rPr lang="en-US" dirty="0"/>
              <a:t> </a:t>
            </a:r>
            <a:r>
              <a:rPr lang="en-US" dirty="0" err="1"/>
              <a:t>među</a:t>
            </a:r>
            <a:r>
              <a:rPr lang="en-US" dirty="0"/>
              <a:t> </a:t>
            </a:r>
            <a:r>
              <a:rPr lang="en-US" dirty="0" err="1"/>
              <a:t>golim</a:t>
            </a:r>
            <a:r>
              <a:rPr lang="en-US" dirty="0"/>
              <a:t> </a:t>
            </a:r>
            <a:r>
              <a:rPr lang="en-US" dirty="0" err="1"/>
              <a:t>granama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Iza </a:t>
            </a:r>
            <a:r>
              <a:rPr lang="en-US" dirty="0" err="1"/>
              <a:t>mokrih</a:t>
            </a:r>
            <a:r>
              <a:rPr lang="en-US" dirty="0"/>
              <a:t> </a:t>
            </a:r>
            <a:r>
              <a:rPr lang="en-US" dirty="0" err="1"/>
              <a:t>njiva</a:t>
            </a:r>
            <a:r>
              <a:rPr lang="en-US" dirty="0"/>
              <a:t> </a:t>
            </a:r>
            <a:r>
              <a:rPr lang="en-US" dirty="0" err="1"/>
              <a:t>magle</a:t>
            </a:r>
            <a:r>
              <a:rPr lang="en-US" dirty="0"/>
              <a:t> </a:t>
            </a:r>
            <a:r>
              <a:rPr lang="en-US" dirty="0" err="1"/>
              <a:t>skrivaju</a:t>
            </a:r>
            <a:br>
              <a:rPr lang="en-US" dirty="0"/>
            </a:br>
            <a:r>
              <a:rPr lang="en-US" dirty="0" err="1"/>
              <a:t>Kućice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toranj</a:t>
            </a:r>
            <a:r>
              <a:rPr lang="en-US" dirty="0"/>
              <a:t>; </a:t>
            </a:r>
            <a:r>
              <a:rPr lang="en-US" dirty="0" err="1"/>
              <a:t>sunce</a:t>
            </a:r>
            <a:r>
              <a:rPr lang="en-US" dirty="0"/>
              <a:t> u </a:t>
            </a:r>
            <a:r>
              <a:rPr lang="en-US" dirty="0" err="1"/>
              <a:t>ranama</a:t>
            </a:r>
            <a:br>
              <a:rPr lang="en-US" dirty="0"/>
            </a:br>
            <a:r>
              <a:rPr lang="en-US" dirty="0" err="1"/>
              <a:t>Mre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motri</a:t>
            </a:r>
            <a:r>
              <a:rPr lang="en-US" dirty="0"/>
              <a:t>,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mrke</a:t>
            </a:r>
            <a:r>
              <a:rPr lang="en-US" dirty="0"/>
              <a:t> </a:t>
            </a:r>
            <a:r>
              <a:rPr lang="en-US" dirty="0" err="1"/>
              <a:t>bivaju</a:t>
            </a:r>
            <a:br>
              <a:rPr lang="en-US" dirty="0"/>
            </a:br>
            <a:r>
              <a:rPr lang="en-US" dirty="0" err="1"/>
              <a:t>Vrbe</a:t>
            </a:r>
            <a:r>
              <a:rPr lang="en-US" dirty="0"/>
              <a:t>, </a:t>
            </a:r>
            <a:r>
              <a:rPr lang="en-US" dirty="0" err="1"/>
              <a:t>crneći</a:t>
            </a:r>
            <a:r>
              <a:rPr lang="en-US" dirty="0"/>
              <a:t> se </a:t>
            </a:r>
            <a:r>
              <a:rPr lang="en-US" dirty="0" err="1"/>
              <a:t>crnim</a:t>
            </a:r>
            <a:r>
              <a:rPr lang="en-US" dirty="0"/>
              <a:t> </a:t>
            </a:r>
            <a:r>
              <a:rPr lang="en-US" dirty="0" err="1"/>
              <a:t>vranama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Sve</a:t>
            </a:r>
            <a:r>
              <a:rPr lang="en-US" dirty="0"/>
              <a:t> je </a:t>
            </a:r>
            <a:r>
              <a:rPr lang="en-US" dirty="0" err="1"/>
              <a:t>mračno</a:t>
            </a:r>
            <a:r>
              <a:rPr lang="en-US" dirty="0"/>
              <a:t>, </a:t>
            </a:r>
            <a:r>
              <a:rPr lang="en-US" dirty="0" err="1"/>
              <a:t>hladno</a:t>
            </a:r>
            <a:r>
              <a:rPr lang="en-US" dirty="0"/>
              <a:t>; u </a:t>
            </a:r>
            <a:r>
              <a:rPr lang="en-US" dirty="0" err="1"/>
              <a:t>prvom</a:t>
            </a:r>
            <a:r>
              <a:rPr lang="en-US" dirty="0"/>
              <a:t> </a:t>
            </a:r>
            <a:r>
              <a:rPr lang="en-US" dirty="0" err="1"/>
              <a:t>sutonu</a:t>
            </a:r>
            <a:br>
              <a:rPr lang="en-US" dirty="0"/>
            </a:br>
            <a:r>
              <a:rPr lang="en-US" dirty="0"/>
              <a:t>Tek se </a:t>
            </a:r>
            <a:r>
              <a:rPr lang="en-US" dirty="0" err="1"/>
              <a:t>slute</a:t>
            </a:r>
            <a:r>
              <a:rPr lang="en-US" dirty="0"/>
              <a:t> </a:t>
            </a:r>
            <a:r>
              <a:rPr lang="en-US" dirty="0" err="1"/>
              <a:t>ceste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ne </a:t>
            </a:r>
            <a:r>
              <a:rPr lang="en-US" dirty="0" err="1"/>
              <a:t>utonu</a:t>
            </a:r>
            <a:br>
              <a:rPr lang="en-US" dirty="0"/>
            </a:br>
            <a:r>
              <a:rPr lang="en-US" dirty="0"/>
              <a:t>U </a:t>
            </a:r>
            <a:r>
              <a:rPr lang="en-US" dirty="0" err="1"/>
              <a:t>daljine</a:t>
            </a:r>
            <a:r>
              <a:rPr lang="en-US" dirty="0"/>
              <a:t> </a:t>
            </a:r>
            <a:r>
              <a:rPr lang="en-US" dirty="0" err="1"/>
              <a:t>slijepe</a:t>
            </a:r>
            <a:r>
              <a:rPr lang="en-US" dirty="0"/>
              <a:t> </a:t>
            </a:r>
            <a:r>
              <a:rPr lang="en-US" dirty="0" err="1"/>
              <a:t>ljudskih</a:t>
            </a:r>
            <a:r>
              <a:rPr lang="en-US" dirty="0"/>
              <a:t> </a:t>
            </a:r>
            <a:r>
              <a:rPr lang="en-US" dirty="0" err="1"/>
              <a:t>nemira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gordi</a:t>
            </a:r>
            <a:r>
              <a:rPr lang="en-US" dirty="0"/>
              <a:t> </a:t>
            </a:r>
            <a:r>
              <a:rPr lang="en-US" dirty="0" err="1"/>
              <a:t>jablan</a:t>
            </a:r>
            <a:r>
              <a:rPr lang="en-US" dirty="0"/>
              <a:t> </a:t>
            </a:r>
            <a:r>
              <a:rPr lang="en-US" dirty="0" err="1"/>
              <a:t>lisjem</a:t>
            </a:r>
            <a:r>
              <a:rPr lang="en-US" dirty="0"/>
              <a:t> </a:t>
            </a:r>
            <a:r>
              <a:rPr lang="en-US" dirty="0" err="1"/>
              <a:t>suhijem</a:t>
            </a:r>
            <a:br>
              <a:rPr lang="en-US" dirty="0"/>
            </a:br>
            <a:r>
              <a:rPr lang="en-US" dirty="0" err="1"/>
              <a:t>Šapće</a:t>
            </a:r>
            <a:r>
              <a:rPr lang="en-US" dirty="0"/>
              <a:t> o </a:t>
            </a:r>
            <a:r>
              <a:rPr lang="en-US" dirty="0" err="1"/>
              <a:t>životu</a:t>
            </a:r>
            <a:r>
              <a:rPr lang="en-US" dirty="0"/>
              <a:t> </a:t>
            </a:r>
            <a:r>
              <a:rPr lang="en-US" dirty="0" err="1"/>
              <a:t>mrakom</a:t>
            </a:r>
            <a:r>
              <a:rPr lang="en-US" dirty="0"/>
              <a:t> </a:t>
            </a:r>
            <a:r>
              <a:rPr lang="en-US" dirty="0" err="1"/>
              <a:t>gluhijem</a:t>
            </a:r>
            <a:br>
              <a:rPr lang="en-US" dirty="0"/>
            </a:br>
            <a:r>
              <a:rPr lang="en-US" dirty="0"/>
              <a:t>Kao da je </a:t>
            </a:r>
            <a:r>
              <a:rPr lang="en-US" dirty="0" err="1"/>
              <a:t>samac</a:t>
            </a:r>
            <a:r>
              <a:rPr lang="en-US" dirty="0"/>
              <a:t> </a:t>
            </a:r>
            <a:r>
              <a:rPr lang="en-US" dirty="0" err="1"/>
              <a:t>usred</a:t>
            </a:r>
            <a:r>
              <a:rPr lang="en-US" dirty="0"/>
              <a:t> </a:t>
            </a:r>
            <a:r>
              <a:rPr lang="en-US" dirty="0" err="1"/>
              <a:t>svemira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330598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56A63-AEE2-9A8F-85AA-2354A82F2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/>
              <a:t>KVIZ</a:t>
            </a:r>
          </a:p>
        </p:txBody>
      </p:sp>
      <p:pic>
        <p:nvPicPr>
          <p:cNvPr id="5" name="Content Placeholder 4" descr="A picture containing text, sign, night sky&#10;&#10;Description automatically generated">
            <a:extLst>
              <a:ext uri="{FF2B5EF4-FFF2-40B4-BE49-F238E27FC236}">
                <a16:creationId xmlns:a16="http://schemas.microsoft.com/office/drawing/2014/main" id="{3B017559-8102-6A7D-BCE5-918224AE3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5" r="14970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33608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69132-EB98-274C-F1C4-D3E215F4B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143" y="457200"/>
            <a:ext cx="10353762" cy="5943599"/>
          </a:xfrm>
        </p:spPr>
        <p:txBody>
          <a:bodyPr>
            <a:normAutofit/>
          </a:bodyPr>
          <a:lstStyle/>
          <a:p>
            <a:pPr marL="494100" indent="-457200">
              <a:buFont typeface="+mj-lt"/>
              <a:buAutoNum type="arabicPeriod"/>
            </a:pPr>
            <a:r>
              <a:rPr lang="hr-HR" sz="2500" dirty="0"/>
              <a:t>Gdje se rodio Antun Gustav Matoš?</a:t>
            </a:r>
          </a:p>
          <a:p>
            <a:pPr lvl="2"/>
            <a:r>
              <a:rPr lang="hr-HR" sz="2500" dirty="0">
                <a:solidFill>
                  <a:schemeClr val="bg1"/>
                </a:solidFill>
                <a:highlight>
                  <a:srgbClr val="000000"/>
                </a:highlight>
              </a:rPr>
              <a:t>U Tovarniku</a:t>
            </a:r>
          </a:p>
          <a:p>
            <a:pPr marL="551250" indent="-514350">
              <a:buFont typeface="+mj-lt"/>
              <a:buAutoNum type="arabicPeriod"/>
            </a:pPr>
            <a:r>
              <a:rPr lang="hr-HR" sz="2900" dirty="0"/>
              <a:t>Koju je gimnaziju pohađao?</a:t>
            </a:r>
          </a:p>
          <a:p>
            <a:pPr lvl="2"/>
            <a:r>
              <a:rPr lang="hr-HR" sz="2500" dirty="0">
                <a:solidFill>
                  <a:schemeClr val="bg1"/>
                </a:solidFill>
                <a:highlight>
                  <a:srgbClr val="000000"/>
                </a:highlight>
              </a:rPr>
              <a:t>Klasičnu Gimnaziju</a:t>
            </a:r>
          </a:p>
          <a:p>
            <a:pPr marL="551250" indent="-514350">
              <a:buFont typeface="+mj-lt"/>
              <a:buAutoNum type="arabicPeriod"/>
            </a:pPr>
            <a:r>
              <a:rPr lang="hr-HR" sz="2900" dirty="0"/>
              <a:t>Koliko je godina Matoš proveo u Parizu?</a:t>
            </a:r>
          </a:p>
          <a:p>
            <a:pPr marL="1234350" lvl="2" indent="-514350"/>
            <a:r>
              <a:rPr lang="hr-HR" sz="2500" dirty="0">
                <a:solidFill>
                  <a:schemeClr val="bg1"/>
                </a:solidFill>
                <a:highlight>
                  <a:srgbClr val="000000"/>
                </a:highlight>
              </a:rPr>
              <a:t>5</a:t>
            </a:r>
          </a:p>
          <a:p>
            <a:pPr marL="551250" indent="-514350">
              <a:buFont typeface="+mj-lt"/>
              <a:buAutoNum type="arabicPeriod"/>
            </a:pPr>
            <a:r>
              <a:rPr lang="hr-HR" sz="2900" dirty="0"/>
              <a:t>Koje godine je Matoš oslobođen vojne obaveze?</a:t>
            </a:r>
          </a:p>
          <a:p>
            <a:pPr marL="1234350" lvl="2" indent="-514350"/>
            <a:r>
              <a:rPr lang="hr-HR" sz="2500" dirty="0">
                <a:solidFill>
                  <a:schemeClr val="bg1"/>
                </a:solidFill>
                <a:highlight>
                  <a:srgbClr val="000000"/>
                </a:highlight>
              </a:rPr>
              <a:t>1908.g.</a:t>
            </a:r>
          </a:p>
          <a:p>
            <a:pPr marL="551250" indent="-514350">
              <a:buFont typeface="+mj-lt"/>
              <a:buAutoNum type="arabicPeriod"/>
            </a:pPr>
            <a:r>
              <a:rPr lang="hr-HR" sz="2900" dirty="0"/>
              <a:t>Kada je Matoš umro?</a:t>
            </a:r>
          </a:p>
          <a:p>
            <a:pPr marL="1234350" lvl="2" indent="-514350"/>
            <a:r>
              <a:rPr lang="hr-HR" sz="2500" dirty="0">
                <a:solidFill>
                  <a:schemeClr val="bg1"/>
                </a:solidFill>
                <a:highlight>
                  <a:srgbClr val="000000"/>
                </a:highlight>
              </a:rPr>
              <a:t>17. ožujka 1914.g.</a:t>
            </a:r>
          </a:p>
          <a:p>
            <a:pPr lvl="2"/>
            <a:endParaRPr lang="hr-HR" sz="2500" dirty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67711488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69132-EB98-274C-F1C4-D3E215F4B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143" y="457200"/>
            <a:ext cx="10353762" cy="5943599"/>
          </a:xfrm>
        </p:spPr>
        <p:txBody>
          <a:bodyPr>
            <a:normAutofit/>
          </a:bodyPr>
          <a:lstStyle/>
          <a:p>
            <a:pPr marL="494100" indent="-457200">
              <a:buFont typeface="+mj-lt"/>
              <a:buAutoNum type="arabicPeriod"/>
            </a:pPr>
            <a:r>
              <a:rPr lang="hr-HR" sz="2500" dirty="0"/>
              <a:t>Gdje se rodio Antun Gustav Matoš?</a:t>
            </a:r>
          </a:p>
          <a:p>
            <a:pPr lvl="2"/>
            <a:r>
              <a:rPr lang="hr-HR" sz="2500" dirty="0">
                <a:solidFill>
                  <a:schemeClr val="tx1"/>
                </a:solidFill>
                <a:highlight>
                  <a:srgbClr val="000000"/>
                </a:highlight>
              </a:rPr>
              <a:t>U Tovarniku</a:t>
            </a:r>
          </a:p>
          <a:p>
            <a:pPr marL="551250" indent="-514350">
              <a:buFont typeface="+mj-lt"/>
              <a:buAutoNum type="arabicPeriod"/>
            </a:pPr>
            <a:r>
              <a:rPr lang="hr-HR" sz="2900" dirty="0"/>
              <a:t>Koju je gimnaziju pohađao?</a:t>
            </a:r>
          </a:p>
          <a:p>
            <a:pPr lvl="2"/>
            <a:r>
              <a:rPr lang="hr-HR" sz="2500" dirty="0">
                <a:solidFill>
                  <a:schemeClr val="bg1"/>
                </a:solidFill>
                <a:highlight>
                  <a:srgbClr val="000000"/>
                </a:highlight>
              </a:rPr>
              <a:t>Klasičnu Gimnaziju</a:t>
            </a:r>
          </a:p>
          <a:p>
            <a:pPr marL="551250" indent="-514350">
              <a:buFont typeface="+mj-lt"/>
              <a:buAutoNum type="arabicPeriod"/>
            </a:pPr>
            <a:r>
              <a:rPr lang="hr-HR" sz="2900" dirty="0"/>
              <a:t>Koliko je godina Matoš proveo u Parizu?</a:t>
            </a:r>
          </a:p>
          <a:p>
            <a:pPr marL="1234350" lvl="2" indent="-514350"/>
            <a:r>
              <a:rPr lang="hr-HR" sz="2500" dirty="0">
                <a:solidFill>
                  <a:schemeClr val="bg1"/>
                </a:solidFill>
                <a:highlight>
                  <a:srgbClr val="000000"/>
                </a:highlight>
              </a:rPr>
              <a:t>5</a:t>
            </a:r>
          </a:p>
          <a:p>
            <a:pPr marL="551250" indent="-514350">
              <a:buFont typeface="+mj-lt"/>
              <a:buAutoNum type="arabicPeriod"/>
            </a:pPr>
            <a:r>
              <a:rPr lang="hr-HR" sz="2900" dirty="0"/>
              <a:t>Koje godine je Matoš oslobođen vojne obaveze?</a:t>
            </a:r>
          </a:p>
          <a:p>
            <a:pPr marL="1234350" lvl="2" indent="-514350"/>
            <a:r>
              <a:rPr lang="hr-HR" sz="2500" dirty="0">
                <a:solidFill>
                  <a:schemeClr val="bg1"/>
                </a:solidFill>
                <a:highlight>
                  <a:srgbClr val="000000"/>
                </a:highlight>
              </a:rPr>
              <a:t>1908.g.</a:t>
            </a:r>
          </a:p>
          <a:p>
            <a:pPr marL="551250" indent="-514350">
              <a:buFont typeface="+mj-lt"/>
              <a:buAutoNum type="arabicPeriod"/>
            </a:pPr>
            <a:r>
              <a:rPr lang="hr-HR" sz="2900" dirty="0"/>
              <a:t>Kada je Matoš umro?</a:t>
            </a:r>
          </a:p>
          <a:p>
            <a:pPr marL="1234350" lvl="2" indent="-514350"/>
            <a:r>
              <a:rPr lang="hr-HR" sz="2500" dirty="0">
                <a:solidFill>
                  <a:schemeClr val="bg1"/>
                </a:solidFill>
                <a:highlight>
                  <a:srgbClr val="000000"/>
                </a:highlight>
              </a:rPr>
              <a:t>17. ožujka 1914.g.</a:t>
            </a:r>
          </a:p>
          <a:p>
            <a:pPr lvl="2"/>
            <a:endParaRPr lang="hr-HR" sz="2500" dirty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32249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69132-EB98-274C-F1C4-D3E215F4B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143" y="457200"/>
            <a:ext cx="10353762" cy="5943599"/>
          </a:xfrm>
        </p:spPr>
        <p:txBody>
          <a:bodyPr>
            <a:normAutofit/>
          </a:bodyPr>
          <a:lstStyle/>
          <a:p>
            <a:pPr marL="494100" indent="-457200">
              <a:buFont typeface="+mj-lt"/>
              <a:buAutoNum type="arabicPeriod"/>
            </a:pPr>
            <a:r>
              <a:rPr lang="hr-HR" sz="2500" dirty="0"/>
              <a:t>Gdje se rodio Antun Gustav Matoš?</a:t>
            </a:r>
          </a:p>
          <a:p>
            <a:pPr lvl="2"/>
            <a:r>
              <a:rPr lang="hr-HR" sz="2500" dirty="0">
                <a:solidFill>
                  <a:schemeClr val="bg1"/>
                </a:solidFill>
                <a:highlight>
                  <a:srgbClr val="000000"/>
                </a:highlight>
              </a:rPr>
              <a:t>U Tovarniku</a:t>
            </a:r>
          </a:p>
          <a:p>
            <a:pPr marL="551250" indent="-514350">
              <a:buFont typeface="+mj-lt"/>
              <a:buAutoNum type="arabicPeriod"/>
            </a:pPr>
            <a:r>
              <a:rPr lang="hr-HR" sz="2900" dirty="0"/>
              <a:t>Koju je gimnaziju pohađao?</a:t>
            </a:r>
          </a:p>
          <a:p>
            <a:pPr lvl="2"/>
            <a:r>
              <a:rPr lang="hr-HR" sz="2500" dirty="0">
                <a:solidFill>
                  <a:schemeClr val="tx1"/>
                </a:solidFill>
                <a:highlight>
                  <a:srgbClr val="000000"/>
                </a:highlight>
              </a:rPr>
              <a:t>Klasičnu Gimnaziju</a:t>
            </a:r>
          </a:p>
          <a:p>
            <a:pPr marL="551250" indent="-514350">
              <a:buFont typeface="+mj-lt"/>
              <a:buAutoNum type="arabicPeriod"/>
            </a:pPr>
            <a:r>
              <a:rPr lang="hr-HR" sz="2900" dirty="0"/>
              <a:t>Koliko je godina Matoš proveo u Parizu?</a:t>
            </a:r>
          </a:p>
          <a:p>
            <a:pPr marL="1234350" lvl="2" indent="-514350"/>
            <a:r>
              <a:rPr lang="hr-HR" sz="2500" dirty="0">
                <a:solidFill>
                  <a:schemeClr val="bg1"/>
                </a:solidFill>
                <a:highlight>
                  <a:srgbClr val="000000"/>
                </a:highlight>
              </a:rPr>
              <a:t>5</a:t>
            </a:r>
          </a:p>
          <a:p>
            <a:pPr marL="551250" indent="-514350">
              <a:buFont typeface="+mj-lt"/>
              <a:buAutoNum type="arabicPeriod"/>
            </a:pPr>
            <a:r>
              <a:rPr lang="hr-HR" sz="2900" dirty="0"/>
              <a:t>Koje godine je Matoš oslobođen vojne obaveze?</a:t>
            </a:r>
          </a:p>
          <a:p>
            <a:pPr marL="1234350" lvl="2" indent="-514350"/>
            <a:r>
              <a:rPr lang="hr-HR" sz="2500" dirty="0">
                <a:solidFill>
                  <a:schemeClr val="bg1"/>
                </a:solidFill>
                <a:highlight>
                  <a:srgbClr val="000000"/>
                </a:highlight>
              </a:rPr>
              <a:t>1908.g.</a:t>
            </a:r>
          </a:p>
          <a:p>
            <a:pPr marL="551250" indent="-514350">
              <a:buFont typeface="+mj-lt"/>
              <a:buAutoNum type="arabicPeriod"/>
            </a:pPr>
            <a:r>
              <a:rPr lang="hr-HR" sz="2900" dirty="0"/>
              <a:t>Kada je Matoš umro?</a:t>
            </a:r>
          </a:p>
          <a:p>
            <a:pPr marL="1234350" lvl="2" indent="-514350"/>
            <a:r>
              <a:rPr lang="hr-HR" sz="2500" dirty="0">
                <a:solidFill>
                  <a:schemeClr val="bg1"/>
                </a:solidFill>
                <a:highlight>
                  <a:srgbClr val="000000"/>
                </a:highlight>
              </a:rPr>
              <a:t>17. ožujka 1914.g.</a:t>
            </a:r>
          </a:p>
          <a:p>
            <a:pPr lvl="2"/>
            <a:endParaRPr lang="hr-HR" sz="2500" dirty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03155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69132-EB98-274C-F1C4-D3E215F4B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143" y="457200"/>
            <a:ext cx="10353762" cy="5943599"/>
          </a:xfrm>
        </p:spPr>
        <p:txBody>
          <a:bodyPr>
            <a:normAutofit/>
          </a:bodyPr>
          <a:lstStyle/>
          <a:p>
            <a:pPr marL="494100" indent="-457200">
              <a:buFont typeface="+mj-lt"/>
              <a:buAutoNum type="arabicPeriod"/>
            </a:pPr>
            <a:r>
              <a:rPr lang="hr-HR" sz="2500" dirty="0"/>
              <a:t>Gdje se rodio Antun Gustav Matoš?</a:t>
            </a:r>
          </a:p>
          <a:p>
            <a:pPr lvl="2"/>
            <a:r>
              <a:rPr lang="hr-HR" sz="2500" dirty="0">
                <a:solidFill>
                  <a:schemeClr val="bg1"/>
                </a:solidFill>
                <a:highlight>
                  <a:srgbClr val="000000"/>
                </a:highlight>
              </a:rPr>
              <a:t>U Tovarniku</a:t>
            </a:r>
          </a:p>
          <a:p>
            <a:pPr marL="551250" indent="-514350">
              <a:buFont typeface="+mj-lt"/>
              <a:buAutoNum type="arabicPeriod"/>
            </a:pPr>
            <a:r>
              <a:rPr lang="hr-HR" sz="2900" dirty="0"/>
              <a:t>Koju je gimnaziju pohađao?</a:t>
            </a:r>
          </a:p>
          <a:p>
            <a:pPr lvl="2"/>
            <a:r>
              <a:rPr lang="hr-HR" sz="2500" dirty="0">
                <a:solidFill>
                  <a:schemeClr val="bg1"/>
                </a:solidFill>
                <a:highlight>
                  <a:srgbClr val="000000"/>
                </a:highlight>
              </a:rPr>
              <a:t>Klasičnu Gimnaziju</a:t>
            </a:r>
          </a:p>
          <a:p>
            <a:pPr marL="551250" indent="-514350">
              <a:buFont typeface="+mj-lt"/>
              <a:buAutoNum type="arabicPeriod"/>
            </a:pPr>
            <a:r>
              <a:rPr lang="hr-HR" sz="2900" dirty="0"/>
              <a:t>Koliko je godina Matoš proveo u Parizu?</a:t>
            </a:r>
          </a:p>
          <a:p>
            <a:pPr marL="1234350" lvl="2" indent="-514350"/>
            <a:r>
              <a:rPr lang="hr-HR" sz="2500" dirty="0">
                <a:solidFill>
                  <a:schemeClr val="tx1"/>
                </a:solidFill>
                <a:highlight>
                  <a:srgbClr val="000000"/>
                </a:highlight>
              </a:rPr>
              <a:t>5</a:t>
            </a:r>
          </a:p>
          <a:p>
            <a:pPr marL="551250" indent="-514350">
              <a:buFont typeface="+mj-lt"/>
              <a:buAutoNum type="arabicPeriod"/>
            </a:pPr>
            <a:r>
              <a:rPr lang="hr-HR" sz="2900" dirty="0"/>
              <a:t>Koje godine je Matoš oslobođen vojne obaveze?</a:t>
            </a:r>
          </a:p>
          <a:p>
            <a:pPr marL="1234350" lvl="2" indent="-514350"/>
            <a:r>
              <a:rPr lang="hr-HR" sz="2500" dirty="0">
                <a:solidFill>
                  <a:schemeClr val="bg1"/>
                </a:solidFill>
                <a:highlight>
                  <a:srgbClr val="000000"/>
                </a:highlight>
              </a:rPr>
              <a:t>1908.g.</a:t>
            </a:r>
          </a:p>
          <a:p>
            <a:pPr marL="551250" indent="-514350">
              <a:buFont typeface="+mj-lt"/>
              <a:buAutoNum type="arabicPeriod"/>
            </a:pPr>
            <a:r>
              <a:rPr lang="hr-HR" sz="2900" dirty="0"/>
              <a:t>Kada je Matoš umro?</a:t>
            </a:r>
          </a:p>
          <a:p>
            <a:pPr marL="1234350" lvl="2" indent="-514350"/>
            <a:r>
              <a:rPr lang="hr-HR" sz="2500" dirty="0">
                <a:solidFill>
                  <a:schemeClr val="bg1"/>
                </a:solidFill>
                <a:highlight>
                  <a:srgbClr val="000000"/>
                </a:highlight>
              </a:rPr>
              <a:t>17. ožujka 1914.g.</a:t>
            </a:r>
          </a:p>
          <a:p>
            <a:pPr lvl="2"/>
            <a:endParaRPr lang="hr-HR" sz="2500" dirty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12259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69132-EB98-274C-F1C4-D3E215F4B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143" y="457200"/>
            <a:ext cx="10353762" cy="5943599"/>
          </a:xfrm>
        </p:spPr>
        <p:txBody>
          <a:bodyPr>
            <a:normAutofit/>
          </a:bodyPr>
          <a:lstStyle/>
          <a:p>
            <a:pPr marL="494100" indent="-457200">
              <a:buFont typeface="+mj-lt"/>
              <a:buAutoNum type="arabicPeriod"/>
            </a:pPr>
            <a:r>
              <a:rPr lang="hr-HR" sz="2500" dirty="0"/>
              <a:t>Gdje se rodio Antun Gustav Matoš?</a:t>
            </a:r>
          </a:p>
          <a:p>
            <a:pPr lvl="2"/>
            <a:r>
              <a:rPr lang="hr-HR" sz="2500" dirty="0">
                <a:solidFill>
                  <a:schemeClr val="bg1"/>
                </a:solidFill>
                <a:highlight>
                  <a:srgbClr val="000000"/>
                </a:highlight>
              </a:rPr>
              <a:t>U Tovarniku</a:t>
            </a:r>
          </a:p>
          <a:p>
            <a:pPr marL="551250" indent="-514350">
              <a:buFont typeface="+mj-lt"/>
              <a:buAutoNum type="arabicPeriod"/>
            </a:pPr>
            <a:r>
              <a:rPr lang="hr-HR" sz="2900" dirty="0"/>
              <a:t>Koju je gimnaziju pohađao?</a:t>
            </a:r>
          </a:p>
          <a:p>
            <a:pPr lvl="2"/>
            <a:r>
              <a:rPr lang="hr-HR" sz="2500" dirty="0">
                <a:solidFill>
                  <a:schemeClr val="bg1"/>
                </a:solidFill>
                <a:highlight>
                  <a:srgbClr val="000000"/>
                </a:highlight>
              </a:rPr>
              <a:t>Klasičnu Gimnaziju</a:t>
            </a:r>
          </a:p>
          <a:p>
            <a:pPr marL="551250" indent="-514350">
              <a:buFont typeface="+mj-lt"/>
              <a:buAutoNum type="arabicPeriod"/>
            </a:pPr>
            <a:r>
              <a:rPr lang="hr-HR" sz="2900" dirty="0"/>
              <a:t>Koliko je godina Matoš proveo u Parizu?</a:t>
            </a:r>
          </a:p>
          <a:p>
            <a:pPr marL="1234350" lvl="2" indent="-514350"/>
            <a:r>
              <a:rPr lang="hr-HR" sz="2500" dirty="0">
                <a:solidFill>
                  <a:schemeClr val="bg1"/>
                </a:solidFill>
                <a:highlight>
                  <a:srgbClr val="000000"/>
                </a:highlight>
              </a:rPr>
              <a:t>5</a:t>
            </a:r>
          </a:p>
          <a:p>
            <a:pPr marL="551250" indent="-514350">
              <a:buFont typeface="+mj-lt"/>
              <a:buAutoNum type="arabicPeriod"/>
            </a:pPr>
            <a:r>
              <a:rPr lang="hr-HR" sz="2900" dirty="0"/>
              <a:t>Koje godine je Matoš oslobođen vojne obaveze?</a:t>
            </a:r>
          </a:p>
          <a:p>
            <a:pPr marL="1234350" lvl="2" indent="-514350"/>
            <a:r>
              <a:rPr lang="hr-HR" sz="2500" dirty="0">
                <a:solidFill>
                  <a:schemeClr val="tx1"/>
                </a:solidFill>
                <a:highlight>
                  <a:srgbClr val="000000"/>
                </a:highlight>
              </a:rPr>
              <a:t>1908.g</a:t>
            </a:r>
            <a:r>
              <a:rPr lang="hr-HR" sz="2500" dirty="0">
                <a:solidFill>
                  <a:schemeClr val="bg1"/>
                </a:solidFill>
                <a:highlight>
                  <a:srgbClr val="000000"/>
                </a:highlight>
              </a:rPr>
              <a:t>.</a:t>
            </a:r>
          </a:p>
          <a:p>
            <a:pPr marL="551250" indent="-514350">
              <a:buFont typeface="+mj-lt"/>
              <a:buAutoNum type="arabicPeriod"/>
            </a:pPr>
            <a:r>
              <a:rPr lang="hr-HR" sz="2900" dirty="0"/>
              <a:t>Kada je Matoš umro?</a:t>
            </a:r>
          </a:p>
          <a:p>
            <a:pPr marL="1234350" lvl="2" indent="-514350"/>
            <a:r>
              <a:rPr lang="hr-HR" sz="2500" dirty="0">
                <a:solidFill>
                  <a:schemeClr val="bg1"/>
                </a:solidFill>
                <a:highlight>
                  <a:srgbClr val="000000"/>
                </a:highlight>
              </a:rPr>
              <a:t>17. ožujka 1914.g.</a:t>
            </a:r>
          </a:p>
          <a:p>
            <a:pPr lvl="2"/>
            <a:endParaRPr lang="hr-HR" sz="2500" dirty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40155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" name="Section Zoom 2">
                <a:extLst>
                  <a:ext uri="{FF2B5EF4-FFF2-40B4-BE49-F238E27FC236}">
                    <a16:creationId xmlns:a16="http://schemas.microsoft.com/office/drawing/2014/main" id="{B3267B32-EAB8-5F7F-BBA1-49CAB0AA69E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23856308"/>
                  </p:ext>
                </p:extLst>
              </p:nvPr>
            </p:nvGraphicFramePr>
            <p:xfrm>
              <a:off x="722919" y="1714500"/>
              <a:ext cx="3390020" cy="1906886"/>
            </p:xfrm>
            <a:graphic>
              <a:graphicData uri="http://schemas.microsoft.com/office/powerpoint/2016/sectionzoom">
                <psez:sectionZm>
                  <psez:sectionZmObj sectionId="{06AB221E-049B-426B-8F38-287D1216013D}">
                    <psez:zmPr id="{9415ABA5-ACFF-448B-AACC-E5FBAE9FC891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390020" cy="1906886"/>
                        </a:xfrm>
                        <a:prstGeom prst="rect">
                          <a:avLst/>
                        </a:prstGeom>
                        <a:solidFill>
                          <a:srgbClr val="FFFFFF">
                            <a:shade val="85000"/>
                          </a:srgbClr>
                        </a:solidFill>
                        <a:ln w="190500" cap="sq">
                          <a:solidFill>
                            <a:srgbClr val="FFFFFF"/>
                          </a:solidFill>
                          <a:miter lim="800000"/>
                        </a:ln>
                        <a:effectLst>
                          <a:outerShdw blurRad="65000" dist="50800" dir="12900000" kx="195000" ky="145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360000"/>
                          </a:camera>
                          <a:lightRig rig="twoPt" dir="t">
                            <a:rot lat="0" lon="0" rev="7200000"/>
                          </a:lightRig>
                        </a:scene3d>
                        <a:sp3d contourW="12700">
                          <a:bevelT w="25400" h="19050"/>
                          <a:contourClr>
                            <a:srgbClr val="969696"/>
                          </a:contourClr>
                        </a:sp3d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" name="Section Zoom 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B3267B32-EAB8-5F7F-BBA1-49CAB0AA69E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2919" y="1714500"/>
                <a:ext cx="3390020" cy="190688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5" name="Section Zoom 4">
                <a:extLst>
                  <a:ext uri="{FF2B5EF4-FFF2-40B4-BE49-F238E27FC236}">
                    <a16:creationId xmlns:a16="http://schemas.microsoft.com/office/drawing/2014/main" id="{5F573E03-5E14-88FC-234C-9645514873B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80783969"/>
                  </p:ext>
                </p:extLst>
              </p:nvPr>
            </p:nvGraphicFramePr>
            <p:xfrm>
              <a:off x="4557938" y="2834490"/>
              <a:ext cx="3521125" cy="1980633"/>
            </p:xfrm>
            <a:graphic>
              <a:graphicData uri="http://schemas.microsoft.com/office/powerpoint/2016/sectionzoom">
                <psez:sectionZm>
                  <psez:sectionZmObj sectionId="{083AE9D4-4330-4CE6-B40B-9881EE2D9FB0}">
                    <psez:zmPr id="{6089D4E9-EB3E-47D4-A7CA-654DE9420AE6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521125" cy="1980633"/>
                        </a:xfrm>
                        <a:prstGeom prst="rect">
                          <a:avLst/>
                        </a:prstGeom>
                        <a:solidFill>
                          <a:srgbClr val="FFFFFF">
                            <a:shade val="85000"/>
                          </a:srgbClr>
                        </a:solidFill>
                        <a:ln w="190500" cap="sq">
                          <a:solidFill>
                            <a:srgbClr val="FFFFFF"/>
                          </a:solidFill>
                          <a:miter lim="800000"/>
                        </a:ln>
                        <a:effectLst>
                          <a:outerShdw blurRad="65000" dist="50800" dir="12900000" kx="195000" ky="145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360000"/>
                          </a:camera>
                          <a:lightRig rig="twoPt" dir="t">
                            <a:rot lat="0" lon="0" rev="7200000"/>
                          </a:lightRig>
                        </a:scene3d>
                        <a:sp3d contourW="12700">
                          <a:bevelT w="25400" h="19050"/>
                          <a:contourClr>
                            <a:srgbClr val="969696"/>
                          </a:contourClr>
                        </a:sp3d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5" name="Section Zoom 4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5F573E03-5E14-88FC-234C-9645514873B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57938" y="2834490"/>
                <a:ext cx="3521125" cy="198063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7" name="Section Zoom 6">
                <a:extLst>
                  <a:ext uri="{FF2B5EF4-FFF2-40B4-BE49-F238E27FC236}">
                    <a16:creationId xmlns:a16="http://schemas.microsoft.com/office/drawing/2014/main" id="{7AAAF1F6-C3DC-C0AD-4E63-49642B26E82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19740045"/>
                  </p:ext>
                </p:extLst>
              </p:nvPr>
            </p:nvGraphicFramePr>
            <p:xfrm>
              <a:off x="8513064" y="4211936"/>
              <a:ext cx="3344082" cy="1881046"/>
            </p:xfrm>
            <a:graphic>
              <a:graphicData uri="http://schemas.microsoft.com/office/powerpoint/2016/sectionzoom">
                <psez:sectionZm>
                  <psez:sectionZmObj sectionId="{2DFB6F55-93D2-400F-A091-AE20E4D3C49A}">
                    <psez:zmPr id="{89D1B105-2351-4565-BBD6-AB2C03B8472B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344082" cy="1881046"/>
                        </a:xfrm>
                        <a:prstGeom prst="rect">
                          <a:avLst/>
                        </a:prstGeom>
                        <a:solidFill>
                          <a:srgbClr val="FFFFFF">
                            <a:shade val="85000"/>
                          </a:srgbClr>
                        </a:solidFill>
                        <a:ln w="190500" cap="sq">
                          <a:solidFill>
                            <a:srgbClr val="FFFFFF"/>
                          </a:solidFill>
                          <a:miter lim="800000"/>
                        </a:ln>
                        <a:effectLst>
                          <a:outerShdw blurRad="65000" dist="50800" dir="12900000" kx="195000" ky="145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360000"/>
                          </a:camera>
                          <a:lightRig rig="twoPt" dir="t">
                            <a:rot lat="0" lon="0" rev="7200000"/>
                          </a:lightRig>
                        </a:scene3d>
                        <a:sp3d contourW="12700">
                          <a:bevelT w="25400" h="19050"/>
                          <a:contourClr>
                            <a:srgbClr val="969696"/>
                          </a:contourClr>
                        </a:sp3d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7" name="Section Zoom 6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7AAAF1F6-C3DC-C0AD-4E63-49642B26E82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13064" y="4211936"/>
                <a:ext cx="3344082" cy="188104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9D2FD96-406D-03BD-B548-BA0742B40E41}"/>
              </a:ext>
            </a:extLst>
          </p:cNvPr>
          <p:cNvSpPr txBox="1"/>
          <p:nvPr/>
        </p:nvSpPr>
        <p:spPr>
          <a:xfrm>
            <a:off x="1862328" y="191345"/>
            <a:ext cx="817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000" dirty="0"/>
              <a:t>SADRŽAJ</a:t>
            </a:r>
            <a:endParaRPr lang="en-US" sz="6000" dirty="0"/>
          </a:p>
        </p:txBody>
      </p:sp>
      <p:pic>
        <p:nvPicPr>
          <p:cNvPr id="9" name="Picture 8" descr="A person with a mustache and a hat&#10;&#10;Description automatically generated with medium confidence">
            <a:extLst>
              <a:ext uri="{FF2B5EF4-FFF2-40B4-BE49-F238E27FC236}">
                <a16:creationId xmlns:a16="http://schemas.microsoft.com/office/drawing/2014/main" id="{6105099C-CA29-569D-D12D-A2F475D0384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4" b="-2"/>
          <a:stretch/>
        </p:blipFill>
        <p:spPr>
          <a:xfrm>
            <a:off x="-9986035" y="10"/>
            <a:ext cx="8668512" cy="685799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3FBA911-4F7E-13EB-60BD-2D8954A7E040}"/>
              </a:ext>
            </a:extLst>
          </p:cNvPr>
          <p:cNvSpPr txBox="1">
            <a:spLocks/>
          </p:cNvSpPr>
          <p:nvPr/>
        </p:nvSpPr>
        <p:spPr>
          <a:xfrm>
            <a:off x="-13031542" y="1122363"/>
            <a:ext cx="4023360" cy="320413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800"/>
              <a:t>ANTUN GUSTAV MATOŠ</a:t>
            </a:r>
            <a:endParaRPr lang="en-US" sz="480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C5B461B-20AF-D6B9-605E-9FDB2D00E82A}"/>
              </a:ext>
            </a:extLst>
          </p:cNvPr>
          <p:cNvSpPr txBox="1">
            <a:spLocks/>
          </p:cNvSpPr>
          <p:nvPr/>
        </p:nvSpPr>
        <p:spPr>
          <a:xfrm>
            <a:off x="-13031543" y="4872922"/>
            <a:ext cx="4023359" cy="1208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/>
              <a:t>Nino Belošić</a:t>
            </a:r>
          </a:p>
        </p:txBody>
      </p:sp>
    </p:spTree>
    <p:extLst>
      <p:ext uri="{BB962C8B-B14F-4D97-AF65-F5344CB8AC3E}">
        <p14:creationId xmlns:p14="http://schemas.microsoft.com/office/powerpoint/2010/main" val="4245214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69132-EB98-274C-F1C4-D3E215F4B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143" y="457200"/>
            <a:ext cx="10353762" cy="5943599"/>
          </a:xfrm>
        </p:spPr>
        <p:txBody>
          <a:bodyPr>
            <a:normAutofit/>
          </a:bodyPr>
          <a:lstStyle/>
          <a:p>
            <a:pPr marL="494100" indent="-457200">
              <a:buFont typeface="+mj-lt"/>
              <a:buAutoNum type="arabicPeriod"/>
            </a:pPr>
            <a:r>
              <a:rPr lang="hr-HR" sz="2500" dirty="0"/>
              <a:t>Gdje se rodio Antun Gustav Matoš?</a:t>
            </a:r>
          </a:p>
          <a:p>
            <a:pPr lvl="2"/>
            <a:r>
              <a:rPr lang="hr-HR" sz="2500" dirty="0">
                <a:solidFill>
                  <a:schemeClr val="bg1"/>
                </a:solidFill>
                <a:highlight>
                  <a:srgbClr val="000000"/>
                </a:highlight>
              </a:rPr>
              <a:t>U Tovarniku</a:t>
            </a:r>
          </a:p>
          <a:p>
            <a:pPr marL="551250" indent="-514350">
              <a:buFont typeface="+mj-lt"/>
              <a:buAutoNum type="arabicPeriod"/>
            </a:pPr>
            <a:r>
              <a:rPr lang="hr-HR" sz="2900" dirty="0"/>
              <a:t>Koju je gimnaziju pohađao?</a:t>
            </a:r>
          </a:p>
          <a:p>
            <a:pPr lvl="2"/>
            <a:r>
              <a:rPr lang="hr-HR" sz="2500" dirty="0">
                <a:solidFill>
                  <a:schemeClr val="bg1"/>
                </a:solidFill>
                <a:highlight>
                  <a:srgbClr val="000000"/>
                </a:highlight>
              </a:rPr>
              <a:t>Klasičnu Gimnaziju</a:t>
            </a:r>
          </a:p>
          <a:p>
            <a:pPr marL="551250" indent="-514350">
              <a:buFont typeface="+mj-lt"/>
              <a:buAutoNum type="arabicPeriod"/>
            </a:pPr>
            <a:r>
              <a:rPr lang="hr-HR" sz="2900" dirty="0"/>
              <a:t>Koliko je godina Matoš proveo u Parizu?</a:t>
            </a:r>
          </a:p>
          <a:p>
            <a:pPr marL="1234350" lvl="2" indent="-514350"/>
            <a:r>
              <a:rPr lang="hr-HR" sz="2500" dirty="0">
                <a:solidFill>
                  <a:schemeClr val="bg1"/>
                </a:solidFill>
                <a:highlight>
                  <a:srgbClr val="000000"/>
                </a:highlight>
              </a:rPr>
              <a:t>5</a:t>
            </a:r>
          </a:p>
          <a:p>
            <a:pPr marL="551250" indent="-514350">
              <a:buFont typeface="+mj-lt"/>
              <a:buAutoNum type="arabicPeriod"/>
            </a:pPr>
            <a:r>
              <a:rPr lang="hr-HR" sz="2900" dirty="0"/>
              <a:t>Koje godine je Matoš oslobođen vojne obaveze?</a:t>
            </a:r>
          </a:p>
          <a:p>
            <a:pPr marL="1234350" lvl="2" indent="-514350"/>
            <a:r>
              <a:rPr lang="hr-HR" sz="2500" dirty="0">
                <a:solidFill>
                  <a:schemeClr val="bg1"/>
                </a:solidFill>
                <a:highlight>
                  <a:srgbClr val="000000"/>
                </a:highlight>
              </a:rPr>
              <a:t>1908.g.</a:t>
            </a:r>
          </a:p>
          <a:p>
            <a:pPr marL="551250" indent="-514350">
              <a:buFont typeface="+mj-lt"/>
              <a:buAutoNum type="arabicPeriod"/>
            </a:pPr>
            <a:r>
              <a:rPr lang="hr-HR" sz="2900" dirty="0"/>
              <a:t>Kada je Matoš umro?</a:t>
            </a:r>
          </a:p>
          <a:p>
            <a:pPr marL="1234350" lvl="2" indent="-514350"/>
            <a:r>
              <a:rPr lang="hr-HR" sz="2500" dirty="0">
                <a:solidFill>
                  <a:schemeClr val="tx1"/>
                </a:solidFill>
                <a:highlight>
                  <a:srgbClr val="000000"/>
                </a:highlight>
              </a:rPr>
              <a:t>17. ožujka 1914.g.</a:t>
            </a:r>
          </a:p>
          <a:p>
            <a:pPr lvl="2"/>
            <a:endParaRPr lang="hr-HR" sz="2500" dirty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64934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F771-7857-1FC2-1CE5-39AE31A16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345" y="2114550"/>
            <a:ext cx="10353762" cy="970450"/>
          </a:xfrm>
        </p:spPr>
        <p:txBody>
          <a:bodyPr>
            <a:noAutofit/>
          </a:bodyPr>
          <a:lstStyle/>
          <a:p>
            <a:r>
              <a:rPr lang="hr-HR" sz="8000" dirty="0"/>
              <a:t>KRAJ</a:t>
            </a:r>
            <a:br>
              <a:rPr lang="hr-HR" sz="8000" dirty="0"/>
            </a:br>
            <a:br>
              <a:rPr lang="hr-HR" sz="8000" dirty="0"/>
            </a:br>
            <a:r>
              <a:rPr lang="hr-HR" sz="6000" dirty="0"/>
              <a:t>Hvala na pažnji!</a:t>
            </a:r>
            <a:endParaRPr lang="en-US" sz="6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18D804-8412-B711-0EB4-8561805BF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83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019AA-C0E6-75F6-8363-E0D5FDE4B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82" y="428625"/>
            <a:ext cx="5206093" cy="28583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7200" dirty="0">
                <a:solidFill>
                  <a:schemeClr val="tx1"/>
                </a:solidFill>
              </a:rPr>
              <a:t>ŽIVOTOPIS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0115467-44F7-0051-83F7-DC905A5DCE72}"/>
              </a:ext>
            </a:extLst>
          </p:cNvPr>
          <p:cNvSpPr txBox="1">
            <a:spLocks/>
          </p:cNvSpPr>
          <p:nvPr/>
        </p:nvSpPr>
        <p:spPr>
          <a:xfrm>
            <a:off x="0" y="-6888683"/>
            <a:ext cx="10515600" cy="4351338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000" dirty="0"/>
              <a:t>Rođen u Tovarniku, na petak trinaesti, 1873., a umro 17. 2. 1914. u Zagrebu</a:t>
            </a:r>
          </a:p>
          <a:p>
            <a:r>
              <a:rPr lang="hr-HR" sz="3000" dirty="0"/>
              <a:t>Podrijetlom je iz </a:t>
            </a:r>
            <a:r>
              <a:rPr lang="hr-HR" sz="3000" dirty="0" err="1"/>
              <a:t>Kaćmara</a:t>
            </a:r>
            <a:endParaRPr lang="hr-HR" sz="3000" dirty="0"/>
          </a:p>
          <a:p>
            <a:r>
              <a:rPr lang="hr-HR" sz="3000" dirty="0"/>
              <a:t>Djed sa očeve strane zvao se Grgur Matoš, a po </a:t>
            </a:r>
            <a:r>
              <a:rPr lang="hr-HR" sz="3000" dirty="0" err="1"/>
              <a:t>zanimalju</a:t>
            </a:r>
            <a:r>
              <a:rPr lang="hr-HR" sz="3000" dirty="0"/>
              <a:t> je bio učitelj</a:t>
            </a:r>
          </a:p>
          <a:p>
            <a:r>
              <a:rPr lang="hr-HR" sz="3000" dirty="0"/>
              <a:t>Baka se očeve strane, </a:t>
            </a:r>
            <a:r>
              <a:rPr lang="hr-HR" sz="3000" dirty="0" err="1"/>
              <a:t>Ersebeth</a:t>
            </a:r>
            <a:r>
              <a:rPr lang="hr-HR" sz="3000" dirty="0"/>
              <a:t> </a:t>
            </a:r>
            <a:r>
              <a:rPr lang="hr-HR" sz="3000" dirty="0" err="1"/>
              <a:t>Orovecz</a:t>
            </a:r>
            <a:r>
              <a:rPr lang="hr-HR" sz="3000" dirty="0"/>
              <a:t>, bila je Mađarica</a:t>
            </a:r>
          </a:p>
          <a:p>
            <a:r>
              <a:rPr lang="hr-HR" sz="3000" dirty="0"/>
              <a:t> Otac - August Matoš, radio kao učitelj u </a:t>
            </a:r>
            <a:r>
              <a:rPr lang="hr-HR" sz="3000" dirty="0" err="1"/>
              <a:t>Našacima</a:t>
            </a:r>
            <a:endParaRPr lang="hr-HR" sz="3000" dirty="0"/>
          </a:p>
          <a:p>
            <a:r>
              <a:rPr lang="hr-HR" sz="3000" dirty="0"/>
              <a:t>Majka – Marija </a:t>
            </a:r>
            <a:r>
              <a:rPr lang="hr-HR" sz="3000" dirty="0" err="1"/>
              <a:t>Schams</a:t>
            </a:r>
            <a:r>
              <a:rPr lang="hr-HR" sz="3000" dirty="0"/>
              <a:t>, Njemica</a:t>
            </a:r>
          </a:p>
          <a:p>
            <a:endParaRPr lang="en-US" sz="3000" dirty="0"/>
          </a:p>
        </p:txBody>
      </p:sp>
      <p:pic>
        <p:nvPicPr>
          <p:cNvPr id="15" name="Content Placeholder 14" descr="A person with a mustache&#10;&#10;Description automatically generated with low confidence">
            <a:extLst>
              <a:ext uri="{FF2B5EF4-FFF2-40B4-BE49-F238E27FC236}">
                <a16:creationId xmlns:a16="http://schemas.microsoft.com/office/drawing/2014/main" id="{E14BC8CD-246B-8F8F-934D-14D010D82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115" y="2285796"/>
            <a:ext cx="6858000" cy="2856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326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grass, nature&#10;&#10;Description automatically generated">
            <a:extLst>
              <a:ext uri="{FF2B5EF4-FFF2-40B4-BE49-F238E27FC236}">
                <a16:creationId xmlns:a16="http://schemas.microsoft.com/office/drawing/2014/main" id="{667F64B4-3AEF-A021-F7F9-A1B6F400D7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B74B90-F75D-A457-959E-C6A72ADE6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428624"/>
            <a:ext cx="10165218" cy="24554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ŽIVOTOPIS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AD0A1B-21DF-E4E4-3269-9C3EB34F6F61}"/>
              </a:ext>
            </a:extLst>
          </p:cNvPr>
          <p:cNvSpPr txBox="1">
            <a:spLocks/>
          </p:cNvSpPr>
          <p:nvPr/>
        </p:nvSpPr>
        <p:spPr>
          <a:xfrm>
            <a:off x="911193" y="3122151"/>
            <a:ext cx="10363200" cy="304915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000" b="1" dirty="0" err="1">
                <a:solidFill>
                  <a:srgbClr val="FFFFFF"/>
                </a:solidFill>
              </a:rPr>
              <a:t>Rođen</a:t>
            </a:r>
            <a:r>
              <a:rPr lang="en-US" sz="2000" b="1" dirty="0">
                <a:solidFill>
                  <a:srgbClr val="FFFFFF"/>
                </a:solidFill>
              </a:rPr>
              <a:t> u </a:t>
            </a:r>
            <a:r>
              <a:rPr lang="en-US" sz="2000" b="1" dirty="0" err="1">
                <a:solidFill>
                  <a:srgbClr val="FFFFFF"/>
                </a:solidFill>
              </a:rPr>
              <a:t>Tovarniku</a:t>
            </a:r>
            <a:r>
              <a:rPr lang="en-US" sz="2000" b="1" dirty="0">
                <a:solidFill>
                  <a:srgbClr val="FFFFFF"/>
                </a:solidFill>
              </a:rPr>
              <a:t>, </a:t>
            </a:r>
            <a:r>
              <a:rPr lang="en-US" sz="2000" b="1" dirty="0" err="1">
                <a:solidFill>
                  <a:srgbClr val="FFFFFF"/>
                </a:solidFill>
              </a:rPr>
              <a:t>na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petak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trinaesti</a:t>
            </a:r>
            <a:r>
              <a:rPr lang="en-US" sz="2000" b="1" dirty="0">
                <a:solidFill>
                  <a:srgbClr val="FFFFFF"/>
                </a:solidFill>
              </a:rPr>
              <a:t>, 1873., a </a:t>
            </a:r>
            <a:r>
              <a:rPr lang="en-US" sz="2000" b="1" dirty="0" err="1">
                <a:solidFill>
                  <a:srgbClr val="FFFFFF"/>
                </a:solidFill>
              </a:rPr>
              <a:t>umro</a:t>
            </a:r>
            <a:r>
              <a:rPr lang="en-US" sz="2000" b="1" dirty="0">
                <a:solidFill>
                  <a:srgbClr val="FFFFFF"/>
                </a:solidFill>
              </a:rPr>
              <a:t> 17. </a:t>
            </a:r>
            <a:r>
              <a:rPr lang="hr-HR" sz="2000" b="1" dirty="0">
                <a:solidFill>
                  <a:srgbClr val="FFFFFF"/>
                </a:solidFill>
              </a:rPr>
              <a:t>3</a:t>
            </a:r>
            <a:r>
              <a:rPr lang="en-US" sz="2000" b="1" dirty="0">
                <a:solidFill>
                  <a:srgbClr val="FFFFFF"/>
                </a:solidFill>
              </a:rPr>
              <a:t>. 1914. u </a:t>
            </a:r>
            <a:r>
              <a:rPr lang="en-US" sz="2000" b="1" dirty="0" err="1">
                <a:solidFill>
                  <a:srgbClr val="FFFFFF"/>
                </a:solidFill>
              </a:rPr>
              <a:t>Zagrebu</a:t>
            </a:r>
            <a:endParaRPr lang="en-US" sz="2000" b="1" dirty="0">
              <a:solidFill>
                <a:srgbClr val="FFFFFF"/>
              </a:solidFill>
            </a:endParaRPr>
          </a:p>
          <a:p>
            <a:r>
              <a:rPr lang="en-US" sz="2000" b="1" dirty="0" err="1">
                <a:solidFill>
                  <a:srgbClr val="FFFFFF"/>
                </a:solidFill>
              </a:rPr>
              <a:t>Podrijetlom</a:t>
            </a:r>
            <a:r>
              <a:rPr lang="en-US" sz="2000" b="1" dirty="0">
                <a:solidFill>
                  <a:srgbClr val="FFFFFF"/>
                </a:solidFill>
              </a:rPr>
              <a:t> je </a:t>
            </a:r>
            <a:r>
              <a:rPr lang="en-US" sz="2000" b="1" dirty="0" err="1">
                <a:solidFill>
                  <a:srgbClr val="FFFFFF"/>
                </a:solidFill>
              </a:rPr>
              <a:t>iz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Kaćmara</a:t>
            </a:r>
            <a:endParaRPr lang="en-US" sz="2000" b="1" dirty="0">
              <a:solidFill>
                <a:srgbClr val="FFFFFF"/>
              </a:solidFill>
            </a:endParaRPr>
          </a:p>
          <a:p>
            <a:r>
              <a:rPr lang="en-US" sz="2000" b="1" dirty="0" err="1">
                <a:solidFill>
                  <a:srgbClr val="FFFFFF"/>
                </a:solidFill>
              </a:rPr>
              <a:t>Djed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sa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očeve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strane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zvao</a:t>
            </a:r>
            <a:r>
              <a:rPr lang="en-US" sz="2000" b="1" dirty="0">
                <a:solidFill>
                  <a:srgbClr val="FFFFFF"/>
                </a:solidFill>
              </a:rPr>
              <a:t> se </a:t>
            </a:r>
            <a:r>
              <a:rPr lang="en-US" sz="2000" b="1" dirty="0" err="1">
                <a:solidFill>
                  <a:srgbClr val="FFFFFF"/>
                </a:solidFill>
              </a:rPr>
              <a:t>Grgur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Matoš</a:t>
            </a:r>
            <a:r>
              <a:rPr lang="en-US" sz="2000" b="1" dirty="0">
                <a:solidFill>
                  <a:srgbClr val="FFFFFF"/>
                </a:solidFill>
              </a:rPr>
              <a:t>, a po </a:t>
            </a:r>
            <a:r>
              <a:rPr lang="en-US" sz="2000" b="1" dirty="0" err="1">
                <a:solidFill>
                  <a:srgbClr val="FFFFFF"/>
                </a:solidFill>
              </a:rPr>
              <a:t>zanimalju</a:t>
            </a:r>
            <a:r>
              <a:rPr lang="en-US" sz="2000" b="1" dirty="0">
                <a:solidFill>
                  <a:srgbClr val="FFFFFF"/>
                </a:solidFill>
              </a:rPr>
              <a:t> je bio </a:t>
            </a:r>
            <a:r>
              <a:rPr lang="en-US" sz="2000" b="1" dirty="0" err="1">
                <a:solidFill>
                  <a:srgbClr val="FFFFFF"/>
                </a:solidFill>
              </a:rPr>
              <a:t>učitelj</a:t>
            </a:r>
            <a:endParaRPr lang="en-US" sz="2000" b="1" dirty="0">
              <a:solidFill>
                <a:srgbClr val="FFFFFF"/>
              </a:solidFill>
            </a:endParaRPr>
          </a:p>
          <a:p>
            <a:r>
              <a:rPr lang="en-US" sz="2000" b="1" dirty="0">
                <a:solidFill>
                  <a:srgbClr val="FFFFFF"/>
                </a:solidFill>
              </a:rPr>
              <a:t>Baka se </a:t>
            </a:r>
            <a:r>
              <a:rPr lang="en-US" sz="2000" b="1" dirty="0" err="1">
                <a:solidFill>
                  <a:srgbClr val="FFFFFF"/>
                </a:solidFill>
              </a:rPr>
              <a:t>očeve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strane</a:t>
            </a:r>
            <a:r>
              <a:rPr lang="en-US" sz="2000" b="1" dirty="0">
                <a:solidFill>
                  <a:srgbClr val="FFFFFF"/>
                </a:solidFill>
              </a:rPr>
              <a:t>, </a:t>
            </a:r>
            <a:r>
              <a:rPr lang="en-US" sz="2000" b="1" dirty="0" err="1">
                <a:solidFill>
                  <a:srgbClr val="FFFFFF"/>
                </a:solidFill>
              </a:rPr>
              <a:t>Ersebeth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Orovecz</a:t>
            </a:r>
            <a:r>
              <a:rPr lang="en-US" sz="2000" b="1" dirty="0">
                <a:solidFill>
                  <a:srgbClr val="FFFFFF"/>
                </a:solidFill>
              </a:rPr>
              <a:t>, </a:t>
            </a:r>
            <a:r>
              <a:rPr lang="en-US" sz="2000" b="1" dirty="0" err="1">
                <a:solidFill>
                  <a:srgbClr val="FFFFFF"/>
                </a:solidFill>
              </a:rPr>
              <a:t>bila</a:t>
            </a:r>
            <a:r>
              <a:rPr lang="en-US" sz="2000" b="1" dirty="0">
                <a:solidFill>
                  <a:srgbClr val="FFFFFF"/>
                </a:solidFill>
              </a:rPr>
              <a:t> je </a:t>
            </a:r>
            <a:r>
              <a:rPr lang="en-US" sz="2000" b="1" dirty="0" err="1">
                <a:solidFill>
                  <a:srgbClr val="FFFFFF"/>
                </a:solidFill>
              </a:rPr>
              <a:t>Mađarica</a:t>
            </a:r>
            <a:endParaRPr lang="en-US" sz="2000" b="1" dirty="0">
              <a:solidFill>
                <a:srgbClr val="FFFFFF"/>
              </a:solidFill>
            </a:endParaRPr>
          </a:p>
          <a:p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Otac</a:t>
            </a:r>
            <a:r>
              <a:rPr lang="en-US" sz="2000" b="1" dirty="0">
                <a:solidFill>
                  <a:srgbClr val="FFFFFF"/>
                </a:solidFill>
              </a:rPr>
              <a:t> - August </a:t>
            </a:r>
            <a:r>
              <a:rPr lang="en-US" sz="2000" b="1" dirty="0" err="1">
                <a:solidFill>
                  <a:srgbClr val="FFFFFF"/>
                </a:solidFill>
              </a:rPr>
              <a:t>Matoš</a:t>
            </a:r>
            <a:r>
              <a:rPr lang="en-US" sz="2000" b="1" dirty="0">
                <a:solidFill>
                  <a:srgbClr val="FFFFFF"/>
                </a:solidFill>
              </a:rPr>
              <a:t>, radio </a:t>
            </a:r>
            <a:r>
              <a:rPr lang="en-US" sz="2000" b="1" dirty="0" err="1">
                <a:solidFill>
                  <a:srgbClr val="FFFFFF"/>
                </a:solidFill>
              </a:rPr>
              <a:t>kao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učitelj</a:t>
            </a:r>
            <a:r>
              <a:rPr lang="en-US" sz="2000" b="1" dirty="0">
                <a:solidFill>
                  <a:srgbClr val="FFFFFF"/>
                </a:solidFill>
              </a:rPr>
              <a:t> u </a:t>
            </a:r>
            <a:r>
              <a:rPr lang="en-US" sz="2000" b="1" dirty="0" err="1">
                <a:solidFill>
                  <a:srgbClr val="FFFFFF"/>
                </a:solidFill>
              </a:rPr>
              <a:t>Našacima</a:t>
            </a:r>
            <a:endParaRPr lang="en-US" sz="2000" b="1" dirty="0">
              <a:solidFill>
                <a:srgbClr val="FFFFFF"/>
              </a:solidFill>
            </a:endParaRPr>
          </a:p>
          <a:p>
            <a:r>
              <a:rPr lang="en-US" sz="2000" b="1" dirty="0" err="1">
                <a:solidFill>
                  <a:srgbClr val="FFFFFF"/>
                </a:solidFill>
              </a:rPr>
              <a:t>Majka</a:t>
            </a:r>
            <a:r>
              <a:rPr lang="en-US" sz="2000" b="1" dirty="0">
                <a:solidFill>
                  <a:srgbClr val="FFFFFF"/>
                </a:solidFill>
              </a:rPr>
              <a:t> – </a:t>
            </a:r>
            <a:r>
              <a:rPr lang="en-US" sz="2000" b="1" dirty="0" err="1">
                <a:solidFill>
                  <a:srgbClr val="FFFFFF"/>
                </a:solidFill>
              </a:rPr>
              <a:t>Marija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Schams</a:t>
            </a:r>
            <a:r>
              <a:rPr lang="en-US" sz="2000" b="1" dirty="0">
                <a:solidFill>
                  <a:srgbClr val="FFFFFF"/>
                </a:solidFill>
              </a:rPr>
              <a:t>, </a:t>
            </a:r>
            <a:r>
              <a:rPr lang="en-US" sz="2000" b="1" dirty="0" err="1">
                <a:solidFill>
                  <a:srgbClr val="FFFFFF"/>
                </a:solidFill>
              </a:rPr>
              <a:t>Njemica</a:t>
            </a:r>
            <a:endParaRPr lang="hr-HR" sz="2000" b="1" dirty="0">
              <a:solidFill>
                <a:srgbClr val="FFFFFF"/>
              </a:solidFill>
            </a:endParaRPr>
          </a:p>
          <a:p>
            <a:r>
              <a:rPr lang="en-US" sz="2000" b="1" dirty="0">
                <a:solidFill>
                  <a:srgbClr val="FFFFFF"/>
                </a:solidFill>
              </a:rPr>
              <a:t>Brat – Feliks, </a:t>
            </a:r>
            <a:r>
              <a:rPr lang="en-US" sz="2000" b="1" dirty="0" err="1">
                <a:solidFill>
                  <a:srgbClr val="FFFFFF"/>
                </a:solidFill>
              </a:rPr>
              <a:t>umro</a:t>
            </a:r>
            <a:r>
              <a:rPr lang="en-US" sz="2000" b="1" dirty="0">
                <a:solidFill>
                  <a:srgbClr val="FFFFFF"/>
                </a:solidFill>
              </a:rPr>
              <a:t> 1877.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FFC374-C6A8-EF50-0CF6-6F4BA6C3F91D}"/>
              </a:ext>
            </a:extLst>
          </p:cNvPr>
          <p:cNvSpPr txBox="1">
            <a:spLocks/>
          </p:cNvSpPr>
          <p:nvPr/>
        </p:nvSpPr>
        <p:spPr>
          <a:xfrm>
            <a:off x="771525" y="-5092035"/>
            <a:ext cx="10515600" cy="4351338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/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Brat – Feliks, </a:t>
            </a:r>
            <a:r>
              <a:rPr lang="en-US" dirty="0" err="1"/>
              <a:t>umro</a:t>
            </a:r>
            <a:r>
              <a:rPr lang="en-US" dirty="0"/>
              <a:t> 1877.</a:t>
            </a:r>
          </a:p>
          <a:p>
            <a:r>
              <a:rPr lang="hr-HR" dirty="0"/>
              <a:t>Školovao se u Klasičnoj gimnaziji</a:t>
            </a:r>
          </a:p>
          <a:p>
            <a:r>
              <a:rPr lang="hr-HR" dirty="0"/>
              <a:t>Pao 7. razred iz Hrvatskog</a:t>
            </a:r>
          </a:p>
          <a:p>
            <a:r>
              <a:rPr lang="hr-HR" dirty="0"/>
              <a:t>Otišao na studije Vojnog veterinarskog fakulteta u Beču, nikada ih nije završio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4F62F5-9DD2-0851-0472-119CAF7C3D2A}"/>
              </a:ext>
            </a:extLst>
          </p:cNvPr>
          <p:cNvSpPr txBox="1"/>
          <p:nvPr/>
        </p:nvSpPr>
        <p:spPr>
          <a:xfrm>
            <a:off x="7591425" y="666750"/>
            <a:ext cx="3895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TOVARNIK: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050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C0EB1220-C980-BC09-3DC3-F07D32A745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" r="18917"/>
          <a:stretch/>
        </p:blipFill>
        <p:spPr>
          <a:xfrm>
            <a:off x="180975" y="179108"/>
            <a:ext cx="11823637" cy="6499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B74B90-F75D-A457-959E-C6A72ADE6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2806506"/>
          </a:xfrm>
        </p:spPr>
        <p:txBody>
          <a:bodyPr anchor="b"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ŽIVOTOPIS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B1757CC-4342-5FB7-324D-A1237051D86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3526300"/>
            <a:ext cx="10165218" cy="2588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b="1" dirty="0">
                <a:solidFill>
                  <a:srgbClr val="FFFFFF"/>
                </a:solidFill>
              </a:rPr>
              <a:t>Školovao se u Klasičnoj gimnaziji</a:t>
            </a:r>
          </a:p>
          <a:p>
            <a:r>
              <a:rPr lang="hr-HR" sz="2000" b="1" dirty="0">
                <a:solidFill>
                  <a:srgbClr val="FFFFFF"/>
                </a:solidFill>
              </a:rPr>
              <a:t>Pao 7. razred iz Hrvatskog</a:t>
            </a:r>
          </a:p>
          <a:p>
            <a:r>
              <a:rPr lang="hr-HR" sz="2000" b="1" dirty="0">
                <a:solidFill>
                  <a:srgbClr val="FFFFFF"/>
                </a:solidFill>
              </a:rPr>
              <a:t>Otišao na studije Vojnog veterinarskog fakulteta u Beču, nikada ih nije završio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D4626F-70C8-C990-91C0-90172FBD2015}"/>
              </a:ext>
            </a:extLst>
          </p:cNvPr>
          <p:cNvSpPr txBox="1">
            <a:spLocks/>
          </p:cNvSpPr>
          <p:nvPr/>
        </p:nvSpPr>
        <p:spPr>
          <a:xfrm>
            <a:off x="771525" y="7507390"/>
            <a:ext cx="10515600" cy="4351338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hr-HR" dirty="0"/>
              <a:t>Rođen u Tovarniku, na petak trinaesti, 1873., a umro 17. 2. 1914. u Zagrebu</a:t>
            </a:r>
          </a:p>
          <a:p>
            <a:r>
              <a:rPr lang="hr-HR" dirty="0"/>
              <a:t>Podrijetlom je iz </a:t>
            </a:r>
            <a:r>
              <a:rPr lang="hr-HR" dirty="0" err="1"/>
              <a:t>Kaćmara</a:t>
            </a:r>
            <a:endParaRPr lang="hr-HR" dirty="0"/>
          </a:p>
          <a:p>
            <a:r>
              <a:rPr lang="hr-HR" dirty="0"/>
              <a:t>Djed sa očeve strane zvao se Grgur Matoš, a po </a:t>
            </a:r>
            <a:r>
              <a:rPr lang="hr-HR" dirty="0" err="1"/>
              <a:t>zanimalju</a:t>
            </a:r>
            <a:r>
              <a:rPr lang="hr-HR" dirty="0"/>
              <a:t> je bio učitelj</a:t>
            </a:r>
          </a:p>
          <a:p>
            <a:r>
              <a:rPr lang="hr-HR" dirty="0"/>
              <a:t>Baka se očeve strane, </a:t>
            </a:r>
            <a:r>
              <a:rPr lang="hr-HR" dirty="0" err="1"/>
              <a:t>Ersebeth</a:t>
            </a:r>
            <a:r>
              <a:rPr lang="hr-HR" dirty="0"/>
              <a:t> </a:t>
            </a:r>
            <a:r>
              <a:rPr lang="hr-HR" dirty="0" err="1"/>
              <a:t>Orovecz</a:t>
            </a:r>
            <a:r>
              <a:rPr lang="hr-HR" dirty="0"/>
              <a:t>, bila je Mađarica</a:t>
            </a:r>
          </a:p>
          <a:p>
            <a:r>
              <a:rPr lang="hr-HR" dirty="0"/>
              <a:t> Otac - August Matoš, radio kao učitelj u </a:t>
            </a:r>
            <a:r>
              <a:rPr lang="hr-HR" dirty="0" err="1"/>
              <a:t>Našacima</a:t>
            </a:r>
            <a:endParaRPr lang="hr-HR" dirty="0"/>
          </a:p>
          <a:p>
            <a:r>
              <a:rPr lang="hr-HR" dirty="0"/>
              <a:t>Majka – Marija </a:t>
            </a:r>
            <a:r>
              <a:rPr lang="hr-HR" dirty="0" err="1"/>
              <a:t>Schams</a:t>
            </a:r>
            <a:r>
              <a:rPr lang="hr-HR" dirty="0"/>
              <a:t>, Njemica</a:t>
            </a:r>
          </a:p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76EDC45-2162-F015-27BC-05490AFB4572}"/>
              </a:ext>
            </a:extLst>
          </p:cNvPr>
          <p:cNvSpPr txBox="1">
            <a:spLocks/>
          </p:cNvSpPr>
          <p:nvPr/>
        </p:nvSpPr>
        <p:spPr>
          <a:xfrm>
            <a:off x="417564" y="-5211558"/>
            <a:ext cx="10515600" cy="4486275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/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hr-HR" dirty="0"/>
              <a:t>1893. otišao u Beograd</a:t>
            </a:r>
          </a:p>
          <a:p>
            <a:r>
              <a:rPr lang="hr-HR" dirty="0"/>
              <a:t>Zarađivao na davanju instrukcija u porodici </a:t>
            </a:r>
            <a:r>
              <a:rPr lang="hr-HR" dirty="0" err="1"/>
              <a:t>Sarajevčić</a:t>
            </a:r>
            <a:r>
              <a:rPr lang="hr-HR" dirty="0"/>
              <a:t>, gdje je i stanovao</a:t>
            </a:r>
          </a:p>
          <a:p>
            <a:r>
              <a:rPr lang="hr-HR" dirty="0"/>
              <a:t>Jedno vrijeme svirao violončelo</a:t>
            </a:r>
          </a:p>
          <a:p>
            <a:r>
              <a:rPr lang="hr-HR" dirty="0"/>
              <a:t>Postao novinar, pisao kritike mnogih romana i priča te članke za „Pobratim” i „Nadu”</a:t>
            </a:r>
          </a:p>
          <a:p>
            <a:r>
              <a:rPr lang="hr-HR" dirty="0"/>
              <a:t>Zapamćen kao oštar kritičar</a:t>
            </a:r>
          </a:p>
          <a:p>
            <a:r>
              <a:rPr lang="hr-HR" dirty="0"/>
              <a:t>Družio se s mnogim književnicima, glumcima i novinarima: Janko </a:t>
            </a:r>
            <a:r>
              <a:rPr lang="hr-HR" dirty="0" err="1"/>
              <a:t>Veselinović</a:t>
            </a:r>
            <a:r>
              <a:rPr lang="hr-HR" dirty="0"/>
              <a:t>, Milovan Glišić, Stevan Sremac</a:t>
            </a:r>
          </a:p>
          <a:p>
            <a:endParaRPr lang="hr-H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178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outdoor, white, black&#10;&#10;Description automatically generated">
            <a:extLst>
              <a:ext uri="{FF2B5EF4-FFF2-40B4-BE49-F238E27FC236}">
                <a16:creationId xmlns:a16="http://schemas.microsoft.com/office/drawing/2014/main" id="{D2838AF2-0796-A997-1676-2F8C673FB1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6" b="-1"/>
          <a:stretch/>
        </p:blipFill>
        <p:spPr>
          <a:xfrm>
            <a:off x="20" y="10"/>
            <a:ext cx="79247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B74B90-F75D-A457-959E-C6A72ADE6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5953" y="219074"/>
            <a:ext cx="2867880" cy="767119"/>
          </a:xfrm>
        </p:spPr>
        <p:txBody>
          <a:bodyPr anchor="b">
            <a:normAutofit/>
          </a:bodyPr>
          <a:lstStyle/>
          <a:p>
            <a:r>
              <a:rPr lang="hr-HR" sz="3600" dirty="0"/>
              <a:t>ŽIVOTOPIS</a:t>
            </a:r>
            <a:endParaRPr lang="en-US" sz="3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CCB7525-F37A-9B53-02A7-F20483BDE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9125" y="1176693"/>
            <a:ext cx="3566594" cy="468089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hr-HR" sz="1800" dirty="0"/>
              <a:t>1893. otišao u Beograd</a:t>
            </a:r>
          </a:p>
          <a:p>
            <a:r>
              <a:rPr lang="hr-HR" sz="1800" dirty="0"/>
              <a:t>Zarađivao na davanju instrukcija u porodici </a:t>
            </a:r>
            <a:r>
              <a:rPr lang="hr-HR" sz="1800" dirty="0" err="1"/>
              <a:t>Sarajevčić</a:t>
            </a:r>
            <a:r>
              <a:rPr lang="hr-HR" sz="1800" dirty="0"/>
              <a:t>, gdje je i stanovao</a:t>
            </a:r>
          </a:p>
          <a:p>
            <a:r>
              <a:rPr lang="hr-HR" sz="1800" dirty="0"/>
              <a:t>Jedno vrijeme svirao violončelo</a:t>
            </a:r>
          </a:p>
          <a:p>
            <a:r>
              <a:rPr lang="hr-HR" sz="1800" dirty="0"/>
              <a:t>Postao novinar, pisao kritike mnogih romana i priča te članke za „Pobratim” i „Nadu”</a:t>
            </a:r>
          </a:p>
          <a:p>
            <a:r>
              <a:rPr lang="hr-HR" sz="1800" dirty="0"/>
              <a:t>Zapamćen kao oštar kritičar</a:t>
            </a:r>
          </a:p>
          <a:p>
            <a:r>
              <a:rPr lang="hr-HR" sz="1800" dirty="0"/>
              <a:t>Družio se s mnogim književnicima, glumcima i novinarima: Janko </a:t>
            </a:r>
            <a:r>
              <a:rPr lang="hr-HR" sz="1800" dirty="0" err="1"/>
              <a:t>Veselinović</a:t>
            </a:r>
            <a:r>
              <a:rPr lang="hr-HR" sz="1800" dirty="0"/>
              <a:t>, Milovan Glišić, </a:t>
            </a:r>
            <a:r>
              <a:rPr lang="hr-HR" sz="2000" dirty="0"/>
              <a:t>Stevan Sremac</a:t>
            </a:r>
          </a:p>
          <a:p>
            <a:endParaRPr lang="hr-HR" sz="2000" dirty="0"/>
          </a:p>
          <a:p>
            <a:endParaRPr lang="en-US" sz="2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9C72FF-BCE5-C15E-828B-7055845E25AB}"/>
              </a:ext>
            </a:extLst>
          </p:cNvPr>
          <p:cNvSpPr txBox="1">
            <a:spLocks/>
          </p:cNvSpPr>
          <p:nvPr/>
        </p:nvSpPr>
        <p:spPr>
          <a:xfrm>
            <a:off x="771525" y="7686009"/>
            <a:ext cx="10515600" cy="4351338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Brat </a:t>
            </a:r>
            <a:r>
              <a:rPr lang="en-US"/>
              <a:t>– Feliks, umro</a:t>
            </a:r>
            <a:r>
              <a:rPr lang="en-US" dirty="0"/>
              <a:t> 1877.</a:t>
            </a:r>
          </a:p>
          <a:p>
            <a:r>
              <a:rPr lang="hr-HR" dirty="0"/>
              <a:t>Školovao se u Klasičnoj gimnaziji</a:t>
            </a:r>
          </a:p>
          <a:p>
            <a:r>
              <a:rPr lang="hr-HR" dirty="0"/>
              <a:t>Pao 7. razred iz Hrvatskog</a:t>
            </a:r>
          </a:p>
          <a:p>
            <a:r>
              <a:rPr lang="hr-HR" dirty="0"/>
              <a:t>Otišao na studije Vojnog veterinarskog fakulteta u Beču, nikada ih nije završio</a:t>
            </a:r>
          </a:p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619D55-AF53-DE76-50E5-A915E9A940CA}"/>
              </a:ext>
            </a:extLst>
          </p:cNvPr>
          <p:cNvSpPr txBox="1">
            <a:spLocks/>
          </p:cNvSpPr>
          <p:nvPr/>
        </p:nvSpPr>
        <p:spPr>
          <a:xfrm>
            <a:off x="771525" y="-4677569"/>
            <a:ext cx="10515600" cy="4351338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/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hr-HR" dirty="0"/>
              <a:t>1899. Matoš otputovao u Pariz</a:t>
            </a:r>
          </a:p>
          <a:p>
            <a:r>
              <a:rPr lang="hr-HR" dirty="0"/>
              <a:t>Tamo je proveo 5 godina</a:t>
            </a:r>
          </a:p>
          <a:p>
            <a:r>
              <a:rPr lang="hr-HR" dirty="0"/>
              <a:t>Velik dio vremena posvetio pisanju najznačajnijih proznih djela</a:t>
            </a:r>
          </a:p>
          <a:p>
            <a:r>
              <a:rPr lang="hr-HR" dirty="0"/>
              <a:t>Nastavio novinarsku karijeru</a:t>
            </a:r>
          </a:p>
          <a:p>
            <a:r>
              <a:rPr lang="hr-HR" dirty="0"/>
              <a:t>Napisao „Iverje” i „Novo Iverje”</a:t>
            </a:r>
          </a:p>
          <a:p>
            <a:r>
              <a:rPr lang="hr-HR" dirty="0"/>
              <a:t>Dobro zarađivao</a:t>
            </a:r>
          </a:p>
          <a:p>
            <a:r>
              <a:rPr lang="hr-HR" dirty="0"/>
              <a:t>1904. – vratio se u Beograd, potajno odlazio u Zagreb kao vojni dezerter</a:t>
            </a:r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52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outdoor, building, bridge&#10;&#10;Description automatically generated">
            <a:extLst>
              <a:ext uri="{FF2B5EF4-FFF2-40B4-BE49-F238E27FC236}">
                <a16:creationId xmlns:a16="http://schemas.microsoft.com/office/drawing/2014/main" id="{5F683681-019F-D14B-0E89-BA6CFCF82F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1" b="1869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8F50D5E3-8D65-CC8A-5084-7E31A32AC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6" y="712268"/>
            <a:ext cx="10410524" cy="11935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ŽIVOTOPIS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6D9F7-0920-606B-2623-450F6FE4D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37527"/>
            <a:ext cx="10515600" cy="4486275"/>
          </a:xfrm>
          <a:noFill/>
          <a:ln w="76200">
            <a:solidFill>
              <a:schemeClr val="bg1"/>
            </a:solidFill>
          </a:ln>
          <a:effectLst/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hr-HR" sz="3000" dirty="0"/>
              <a:t>1893. otišao u Beograd</a:t>
            </a:r>
          </a:p>
          <a:p>
            <a:r>
              <a:rPr lang="hr-HR" sz="3000" dirty="0"/>
              <a:t>Zarađivao na davanju instrukcija u porodici </a:t>
            </a:r>
            <a:r>
              <a:rPr lang="hr-HR" sz="3000" dirty="0" err="1"/>
              <a:t>Sarajevčić</a:t>
            </a:r>
            <a:r>
              <a:rPr lang="hr-HR" sz="3000" dirty="0"/>
              <a:t>, gdje je i stanovao</a:t>
            </a:r>
          </a:p>
          <a:p>
            <a:r>
              <a:rPr lang="hr-HR" sz="3000" dirty="0"/>
              <a:t>Jedno vrijeme svirao violončelo</a:t>
            </a:r>
          </a:p>
          <a:p>
            <a:r>
              <a:rPr lang="hr-HR" sz="3000" dirty="0"/>
              <a:t>Postao novinar, pisao kritike mnogih romana i priča te članke za „Pobratim” i „Nadu”</a:t>
            </a:r>
          </a:p>
          <a:p>
            <a:r>
              <a:rPr lang="hr-HR" sz="3000" dirty="0"/>
              <a:t>Zapamćen kao oštar kritičar</a:t>
            </a:r>
          </a:p>
          <a:p>
            <a:r>
              <a:rPr lang="hr-HR" sz="3000" dirty="0"/>
              <a:t>Družio se s mnogim književnicima, glumcima i novinarima: Janko </a:t>
            </a:r>
            <a:r>
              <a:rPr lang="hr-HR" sz="3000" dirty="0" err="1"/>
              <a:t>Veselinović</a:t>
            </a:r>
            <a:r>
              <a:rPr lang="hr-HR" sz="3000" dirty="0"/>
              <a:t>, Milovan Glišić, Stevan Sremac</a:t>
            </a:r>
          </a:p>
          <a:p>
            <a:endParaRPr lang="hr-HR" sz="3000" dirty="0"/>
          </a:p>
          <a:p>
            <a:endParaRPr lang="en-US" sz="3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0F4B5C5-4638-2C61-D556-A699503B867F}"/>
              </a:ext>
            </a:extLst>
          </p:cNvPr>
          <p:cNvSpPr txBox="1">
            <a:spLocks/>
          </p:cNvSpPr>
          <p:nvPr/>
        </p:nvSpPr>
        <p:spPr>
          <a:xfrm>
            <a:off x="943276" y="2050181"/>
            <a:ext cx="10410524" cy="412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400" b="1" dirty="0">
                <a:solidFill>
                  <a:srgbClr val="FFFFFF"/>
                </a:solidFill>
              </a:rPr>
              <a:t>1899. </a:t>
            </a:r>
            <a:r>
              <a:rPr lang="en-US" sz="2400" b="1" dirty="0" err="1">
                <a:solidFill>
                  <a:srgbClr val="FFFFFF"/>
                </a:solidFill>
              </a:rPr>
              <a:t>Matoš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otputovao</a:t>
            </a:r>
            <a:r>
              <a:rPr lang="en-US" sz="2400" b="1" dirty="0">
                <a:solidFill>
                  <a:srgbClr val="FFFFFF"/>
                </a:solidFill>
              </a:rPr>
              <a:t> u </a:t>
            </a:r>
            <a:r>
              <a:rPr lang="en-US" sz="2400" b="1" dirty="0" err="1">
                <a:solidFill>
                  <a:srgbClr val="FFFFFF"/>
                </a:solidFill>
              </a:rPr>
              <a:t>Pariz</a:t>
            </a:r>
            <a:endParaRPr lang="en-US" sz="2400" b="1" dirty="0">
              <a:solidFill>
                <a:srgbClr val="FFFFFF"/>
              </a:solidFill>
            </a:endParaRPr>
          </a:p>
          <a:p>
            <a:r>
              <a:rPr lang="en-US" sz="2400" b="1" dirty="0" err="1">
                <a:solidFill>
                  <a:srgbClr val="FFFFFF"/>
                </a:solidFill>
              </a:rPr>
              <a:t>Tamo</a:t>
            </a:r>
            <a:r>
              <a:rPr lang="en-US" sz="2400" b="1" dirty="0">
                <a:solidFill>
                  <a:srgbClr val="FFFFFF"/>
                </a:solidFill>
              </a:rPr>
              <a:t> je </a:t>
            </a:r>
            <a:r>
              <a:rPr lang="en-US" sz="2400" b="1" dirty="0" err="1">
                <a:solidFill>
                  <a:srgbClr val="FFFFFF"/>
                </a:solidFill>
              </a:rPr>
              <a:t>proveo</a:t>
            </a:r>
            <a:r>
              <a:rPr lang="en-US" sz="2400" b="1" dirty="0">
                <a:solidFill>
                  <a:srgbClr val="FFFFFF"/>
                </a:solidFill>
              </a:rPr>
              <a:t> 5 </a:t>
            </a:r>
            <a:r>
              <a:rPr lang="en-US" sz="2400" b="1" dirty="0" err="1">
                <a:solidFill>
                  <a:srgbClr val="FFFFFF"/>
                </a:solidFill>
              </a:rPr>
              <a:t>godina</a:t>
            </a:r>
            <a:endParaRPr lang="en-US" sz="2400" b="1" dirty="0">
              <a:solidFill>
                <a:srgbClr val="FFFFFF"/>
              </a:solidFill>
            </a:endParaRPr>
          </a:p>
          <a:p>
            <a:r>
              <a:rPr lang="en-US" sz="2400" b="1" dirty="0" err="1">
                <a:solidFill>
                  <a:srgbClr val="FFFFFF"/>
                </a:solidFill>
              </a:rPr>
              <a:t>Velik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dio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vremena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posvetio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pisanju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najznačajnijih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proznih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djela</a:t>
            </a:r>
            <a:endParaRPr lang="en-US" sz="2400" b="1" dirty="0">
              <a:solidFill>
                <a:srgbClr val="FFFFFF"/>
              </a:solidFill>
            </a:endParaRPr>
          </a:p>
          <a:p>
            <a:r>
              <a:rPr lang="en-US" sz="2400" b="1" dirty="0" err="1">
                <a:solidFill>
                  <a:srgbClr val="FFFFFF"/>
                </a:solidFill>
              </a:rPr>
              <a:t>Nastavio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novinarsku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karijeru</a:t>
            </a:r>
            <a:endParaRPr lang="en-US" sz="2400" b="1" dirty="0">
              <a:solidFill>
                <a:srgbClr val="FFFFFF"/>
              </a:solidFill>
            </a:endParaRPr>
          </a:p>
          <a:p>
            <a:r>
              <a:rPr lang="en-US" sz="2400" b="1" dirty="0" err="1">
                <a:solidFill>
                  <a:srgbClr val="FFFFFF"/>
                </a:solidFill>
              </a:rPr>
              <a:t>Napisao</a:t>
            </a:r>
            <a:r>
              <a:rPr lang="en-US" sz="2400" b="1" dirty="0">
                <a:solidFill>
                  <a:srgbClr val="FFFFFF"/>
                </a:solidFill>
              </a:rPr>
              <a:t> „</a:t>
            </a:r>
            <a:r>
              <a:rPr lang="en-US" sz="2400" b="1" dirty="0" err="1">
                <a:solidFill>
                  <a:srgbClr val="FFFFFF"/>
                </a:solidFill>
              </a:rPr>
              <a:t>Iverje</a:t>
            </a:r>
            <a:r>
              <a:rPr lang="en-US" sz="2400" b="1" dirty="0">
                <a:solidFill>
                  <a:srgbClr val="FFFFFF"/>
                </a:solidFill>
              </a:rPr>
              <a:t>” </a:t>
            </a:r>
            <a:r>
              <a:rPr lang="en-US" sz="2400" b="1" dirty="0" err="1">
                <a:solidFill>
                  <a:srgbClr val="FFFFFF"/>
                </a:solidFill>
              </a:rPr>
              <a:t>i</a:t>
            </a:r>
            <a:r>
              <a:rPr lang="en-US" sz="2400" b="1" dirty="0">
                <a:solidFill>
                  <a:srgbClr val="FFFFFF"/>
                </a:solidFill>
              </a:rPr>
              <a:t> „Novo </a:t>
            </a:r>
            <a:r>
              <a:rPr lang="en-US" sz="2400" b="1" dirty="0" err="1">
                <a:solidFill>
                  <a:srgbClr val="FFFFFF"/>
                </a:solidFill>
              </a:rPr>
              <a:t>Iverje</a:t>
            </a:r>
            <a:r>
              <a:rPr lang="en-US" sz="2400" b="1" dirty="0">
                <a:solidFill>
                  <a:srgbClr val="FFFFFF"/>
                </a:solidFill>
              </a:rPr>
              <a:t>”</a:t>
            </a:r>
          </a:p>
          <a:p>
            <a:r>
              <a:rPr lang="en-US" sz="2400" b="1" dirty="0">
                <a:solidFill>
                  <a:srgbClr val="FFFFFF"/>
                </a:solidFill>
              </a:rPr>
              <a:t>Dobro </a:t>
            </a:r>
            <a:r>
              <a:rPr lang="en-US" sz="2400" b="1" dirty="0" err="1">
                <a:solidFill>
                  <a:srgbClr val="FFFFFF"/>
                </a:solidFill>
              </a:rPr>
              <a:t>zarađivao</a:t>
            </a:r>
            <a:endParaRPr lang="en-US" sz="2400" b="1" dirty="0">
              <a:solidFill>
                <a:srgbClr val="FFFFFF"/>
              </a:solidFill>
            </a:endParaRPr>
          </a:p>
          <a:p>
            <a:r>
              <a:rPr lang="en-US" sz="2400" b="1" dirty="0">
                <a:solidFill>
                  <a:srgbClr val="FFFFFF"/>
                </a:solidFill>
              </a:rPr>
              <a:t>1904. – </a:t>
            </a:r>
            <a:r>
              <a:rPr lang="en-US" sz="2400" b="1" dirty="0" err="1">
                <a:solidFill>
                  <a:srgbClr val="FFFFFF"/>
                </a:solidFill>
              </a:rPr>
              <a:t>vratio</a:t>
            </a:r>
            <a:r>
              <a:rPr lang="en-US" sz="2400" b="1" dirty="0">
                <a:solidFill>
                  <a:srgbClr val="FFFFFF"/>
                </a:solidFill>
              </a:rPr>
              <a:t> se u Beograd, </a:t>
            </a:r>
            <a:r>
              <a:rPr lang="en-US" sz="2400" b="1" dirty="0" err="1">
                <a:solidFill>
                  <a:srgbClr val="FFFFFF"/>
                </a:solidFill>
              </a:rPr>
              <a:t>potajno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odlazio</a:t>
            </a:r>
            <a:r>
              <a:rPr lang="en-US" sz="2400" b="1" dirty="0">
                <a:solidFill>
                  <a:srgbClr val="FFFFFF"/>
                </a:solidFill>
              </a:rPr>
              <a:t> u Zagreb </a:t>
            </a:r>
            <a:r>
              <a:rPr lang="en-US" sz="2400" b="1" dirty="0" err="1">
                <a:solidFill>
                  <a:srgbClr val="FFFFFF"/>
                </a:solidFill>
              </a:rPr>
              <a:t>kao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vojni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dezerter</a:t>
            </a:r>
            <a:endParaRPr lang="en-US" sz="2400" b="1" dirty="0">
              <a:solidFill>
                <a:srgbClr val="FFFFFF"/>
              </a:solidFill>
            </a:endParaRPr>
          </a:p>
          <a:p>
            <a:endParaRPr lang="en-US" sz="2400" b="1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47A4FC9-B2BE-FA6F-6D8C-3E1B01228EB6}"/>
              </a:ext>
            </a:extLst>
          </p:cNvPr>
          <p:cNvSpPr txBox="1">
            <a:spLocks/>
          </p:cNvSpPr>
          <p:nvPr/>
        </p:nvSpPr>
        <p:spPr>
          <a:xfrm>
            <a:off x="838200" y="-5102237"/>
            <a:ext cx="10515600" cy="4351338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/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hr-HR" dirty="0"/>
              <a:t>1908. – oslobođen vojne obaveze, vratio se u Zagreb</a:t>
            </a:r>
          </a:p>
          <a:p>
            <a:r>
              <a:rPr lang="hr-HR" dirty="0"/>
              <a:t>Povremeno putovao u Italiju, gdje je napisao njegovo posljednje djelo: „Rimske </a:t>
            </a:r>
            <a:r>
              <a:rPr lang="hr-HR" dirty="0" err="1"/>
              <a:t>Feljotone</a:t>
            </a:r>
            <a:r>
              <a:rPr lang="hr-HR" dirty="0"/>
              <a:t>”</a:t>
            </a:r>
          </a:p>
          <a:p>
            <a:r>
              <a:rPr lang="hr-HR" dirty="0"/>
              <a:t>Vodio svađe s raznim političkim strujama</a:t>
            </a:r>
          </a:p>
          <a:p>
            <a:r>
              <a:rPr lang="hr-HR" dirty="0"/>
              <a:t>Umro od raka grla, 42. godina života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E4BF0FB-5E3E-B743-A435-E5FD0E0F3D2D}"/>
              </a:ext>
            </a:extLst>
          </p:cNvPr>
          <p:cNvSpPr txBox="1">
            <a:spLocks/>
          </p:cNvSpPr>
          <p:nvPr/>
        </p:nvSpPr>
        <p:spPr>
          <a:xfrm>
            <a:off x="-9405482" y="-1461738"/>
            <a:ext cx="8933874" cy="3420377"/>
          </a:xfrm>
          <a:prstGeom prst="rect">
            <a:avLst/>
          </a:prstGeom>
          <a:solidFill>
            <a:schemeClr val="bg2"/>
          </a:solidFill>
          <a:ln w="3175"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hr-HR" sz="3000"/>
              <a:t>1908. – oslobođen vojne obaveze, vratio se u Zagreb</a:t>
            </a:r>
          </a:p>
          <a:p>
            <a:r>
              <a:rPr lang="hr-HR" sz="3000"/>
              <a:t>Povremeno putovao u Italiju, gdje je napisao njegovo posljednje djelo: „Rimske Feljotone”</a:t>
            </a:r>
          </a:p>
          <a:p>
            <a:r>
              <a:rPr lang="hr-HR" sz="3000"/>
              <a:t>Vodio svađe s raznim političkim strujama</a:t>
            </a:r>
          </a:p>
          <a:p>
            <a:r>
              <a:rPr lang="hr-HR" sz="3000"/>
              <a:t>Umro od raka grla, 42. godina života</a:t>
            </a:r>
          </a:p>
          <a:p>
            <a:r>
              <a:rPr lang="hr-HR" sz="3000"/>
              <a:t>Po njemu su nazvane brojne škole, učiteljski domovi, dječji domovi, gimnazije…</a:t>
            </a:r>
            <a:endParaRPr lang="hr-HR" sz="3000" dirty="0"/>
          </a:p>
        </p:txBody>
      </p:sp>
    </p:spTree>
    <p:extLst>
      <p:ext uri="{BB962C8B-B14F-4D97-AF65-F5344CB8AC3E}">
        <p14:creationId xmlns:p14="http://schemas.microsoft.com/office/powerpoint/2010/main" val="2610658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group of horses and carriages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E30B692E-FD70-B982-8A16-1B885CE24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808" y="0"/>
            <a:ext cx="1226880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5C994D-B692-A976-9972-18B6A60CC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94222" y="1913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6000" dirty="0"/>
              <a:t>ŽIVOTOPIS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6F1D9-ABD1-C642-2A32-733CA0B00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715" y="2384995"/>
            <a:ext cx="8933874" cy="3420377"/>
          </a:xfrm>
          <a:solidFill>
            <a:schemeClr val="bg2"/>
          </a:solidFill>
          <a:ln w="3175"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hr-HR" sz="3000" dirty="0"/>
              <a:t>1908. – oslobođen vojne obaveze, vratio se u Zagreb</a:t>
            </a:r>
          </a:p>
          <a:p>
            <a:r>
              <a:rPr lang="hr-HR" sz="3000" dirty="0"/>
              <a:t>Povremeno putovao u Italiju, gdje je napisao njegovo posljednje djelo: „Rimske </a:t>
            </a:r>
            <a:r>
              <a:rPr lang="hr-HR" sz="3000" dirty="0" err="1"/>
              <a:t>Feljotone</a:t>
            </a:r>
            <a:r>
              <a:rPr lang="hr-HR" sz="3000" dirty="0"/>
              <a:t>”</a:t>
            </a:r>
          </a:p>
          <a:p>
            <a:r>
              <a:rPr lang="hr-HR" sz="3000" dirty="0"/>
              <a:t>Vodio svađe s raznim političkim strujama</a:t>
            </a:r>
          </a:p>
          <a:p>
            <a:r>
              <a:rPr lang="hr-HR" sz="3000" dirty="0"/>
              <a:t>Umro od raka grla, 42. godina života</a:t>
            </a:r>
          </a:p>
          <a:p>
            <a:r>
              <a:rPr lang="hr-HR" sz="3000" dirty="0"/>
              <a:t>Po njemu su nazvane brojne škole, učiteljski domovi, dječji domovi, gimnazije…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AE0CDF-3593-8293-9169-65D0774E3A13}"/>
              </a:ext>
            </a:extLst>
          </p:cNvPr>
          <p:cNvSpPr txBox="1">
            <a:spLocks/>
          </p:cNvSpPr>
          <p:nvPr/>
        </p:nvSpPr>
        <p:spPr>
          <a:xfrm>
            <a:off x="838200" y="7395062"/>
            <a:ext cx="10515600" cy="4351338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hr-HR" dirty="0"/>
              <a:t>1899. Matoš otputovao u Pariz</a:t>
            </a:r>
          </a:p>
          <a:p>
            <a:r>
              <a:rPr lang="hr-HR" dirty="0"/>
              <a:t>Tamo je proveo 5 godina</a:t>
            </a:r>
          </a:p>
          <a:p>
            <a:r>
              <a:rPr lang="hr-HR" dirty="0"/>
              <a:t>Velik dio vremena posvetio pisanju najznačajnijih proznih djela</a:t>
            </a:r>
          </a:p>
          <a:p>
            <a:r>
              <a:rPr lang="hr-HR" dirty="0"/>
              <a:t>Nastavio novinarsku karijeru</a:t>
            </a:r>
          </a:p>
          <a:p>
            <a:r>
              <a:rPr lang="hr-HR" dirty="0"/>
              <a:t>Napisao „Iverje” i „Novo Iverje”</a:t>
            </a:r>
          </a:p>
          <a:p>
            <a:r>
              <a:rPr lang="hr-HR" dirty="0"/>
              <a:t>Dobro zarađivao</a:t>
            </a:r>
          </a:p>
          <a:p>
            <a:r>
              <a:rPr lang="hr-HR" dirty="0"/>
              <a:t>1904. – vratio se u Beograd, potajno odlazio u Zagreb kao vojni dezerter</a:t>
            </a:r>
          </a:p>
          <a:p>
            <a:endParaRPr lang="hr-HR" dirty="0"/>
          </a:p>
          <a:p>
            <a:endParaRPr lang="hr-HR" dirty="0"/>
          </a:p>
          <a:p>
            <a:endParaRPr lang="en-US" dirty="0"/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5" name="Section Zoom 4">
                <a:extLst>
                  <a:ext uri="{FF2B5EF4-FFF2-40B4-BE49-F238E27FC236}">
                    <a16:creationId xmlns:a16="http://schemas.microsoft.com/office/drawing/2014/main" id="{21258717-7947-00C9-E6FA-C962C2AE1C8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80651141"/>
                  </p:ext>
                </p:extLst>
              </p:nvPr>
            </p:nvGraphicFramePr>
            <p:xfrm>
              <a:off x="13495023" y="1714500"/>
              <a:ext cx="3390020" cy="1906886"/>
            </p:xfrm>
            <a:graphic>
              <a:graphicData uri="http://schemas.microsoft.com/office/powerpoint/2016/sectionzoom">
                <psez:sectionZm>
                  <psez:sectionZmObj sectionId="{06AB221E-049B-426B-8F38-287D1216013D}">
                    <psez:zmPr id="{9415ABA5-ACFF-448B-AACC-E5FBAE9FC891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390020" cy="1906886"/>
                        </a:xfrm>
                        <a:prstGeom prst="rect">
                          <a:avLst/>
                        </a:prstGeom>
                        <a:solidFill>
                          <a:srgbClr val="FFFFFF">
                            <a:shade val="85000"/>
                          </a:srgbClr>
                        </a:solidFill>
                        <a:ln w="190500" cap="sq">
                          <a:solidFill>
                            <a:srgbClr val="FFFFFF"/>
                          </a:solidFill>
                          <a:miter lim="800000"/>
                        </a:ln>
                        <a:effectLst>
                          <a:outerShdw blurRad="65000" dist="50800" dir="12900000" kx="195000" ky="145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360000"/>
                          </a:camera>
                          <a:lightRig rig="twoPt" dir="t">
                            <a:rot lat="0" lon="0" rev="7200000"/>
                          </a:lightRig>
                        </a:scene3d>
                        <a:sp3d contourW="12700">
                          <a:bevelT w="25400" h="19050"/>
                          <a:contourClr>
                            <a:srgbClr val="969696"/>
                          </a:contourClr>
                        </a:sp3d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5" name="Section Zoom 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21258717-7947-00C9-E6FA-C962C2AE1C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95023" y="1714500"/>
                <a:ext cx="3390020" cy="190688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Section Zoom 5">
                <a:extLst>
                  <a:ext uri="{FF2B5EF4-FFF2-40B4-BE49-F238E27FC236}">
                    <a16:creationId xmlns:a16="http://schemas.microsoft.com/office/drawing/2014/main" id="{58CA77B7-739B-E4C3-0897-EBF2CFF547C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58311508"/>
                  </p:ext>
                </p:extLst>
              </p:nvPr>
            </p:nvGraphicFramePr>
            <p:xfrm>
              <a:off x="17330042" y="2834490"/>
              <a:ext cx="3521125" cy="1980633"/>
            </p:xfrm>
            <a:graphic>
              <a:graphicData uri="http://schemas.microsoft.com/office/powerpoint/2016/sectionzoom">
                <psez:sectionZm>
                  <psez:sectionZmObj sectionId="{083AE9D4-4330-4CE6-B40B-9881EE2D9FB0}">
                    <psez:zmPr id="{6089D4E9-EB3E-47D4-A7CA-654DE9420AE6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521125" cy="1980633"/>
                        </a:xfrm>
                        <a:prstGeom prst="rect">
                          <a:avLst/>
                        </a:prstGeom>
                        <a:solidFill>
                          <a:srgbClr val="FFFFFF">
                            <a:shade val="85000"/>
                          </a:srgbClr>
                        </a:solidFill>
                        <a:ln w="190500" cap="sq">
                          <a:solidFill>
                            <a:srgbClr val="FFFFFF"/>
                          </a:solidFill>
                          <a:miter lim="800000"/>
                        </a:ln>
                        <a:effectLst>
                          <a:outerShdw blurRad="65000" dist="50800" dir="12900000" kx="195000" ky="145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360000"/>
                          </a:camera>
                          <a:lightRig rig="twoPt" dir="t">
                            <a:rot lat="0" lon="0" rev="7200000"/>
                          </a:lightRig>
                        </a:scene3d>
                        <a:sp3d contourW="12700">
                          <a:bevelT w="25400" h="19050"/>
                          <a:contourClr>
                            <a:srgbClr val="969696"/>
                          </a:contourClr>
                        </a:sp3d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Section Zoom 5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58CA77B7-739B-E4C3-0897-EBF2CFF547C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330042" y="2834490"/>
                <a:ext cx="3521125" cy="198063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7" name="Section Zoom 6">
                <a:extLst>
                  <a:ext uri="{FF2B5EF4-FFF2-40B4-BE49-F238E27FC236}">
                    <a16:creationId xmlns:a16="http://schemas.microsoft.com/office/drawing/2014/main" id="{2BC6732E-98C8-A079-F6C7-7EFD3BC4E5B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49607414"/>
                  </p:ext>
                </p:extLst>
              </p:nvPr>
            </p:nvGraphicFramePr>
            <p:xfrm>
              <a:off x="21285168" y="4211936"/>
              <a:ext cx="3344082" cy="1881046"/>
            </p:xfrm>
            <a:graphic>
              <a:graphicData uri="http://schemas.microsoft.com/office/powerpoint/2016/sectionzoom">
                <psez:sectionZm>
                  <psez:sectionZmObj sectionId="{2DFB6F55-93D2-400F-A091-AE20E4D3C49A}">
                    <psez:zmPr id="{89D1B105-2351-4565-BBD6-AB2C03B8472B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344082" cy="1881046"/>
                        </a:xfrm>
                        <a:prstGeom prst="rect">
                          <a:avLst/>
                        </a:prstGeom>
                        <a:solidFill>
                          <a:srgbClr val="FFFFFF">
                            <a:shade val="85000"/>
                          </a:srgbClr>
                        </a:solidFill>
                        <a:ln w="190500" cap="sq">
                          <a:solidFill>
                            <a:srgbClr val="FFFFFF"/>
                          </a:solidFill>
                          <a:miter lim="800000"/>
                        </a:ln>
                        <a:effectLst>
                          <a:outerShdw blurRad="65000" dist="50800" dir="12900000" kx="195000" ky="145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360000"/>
                          </a:camera>
                          <a:lightRig rig="twoPt" dir="t">
                            <a:rot lat="0" lon="0" rev="7200000"/>
                          </a:lightRig>
                        </a:scene3d>
                        <a:sp3d contourW="12700">
                          <a:bevelT w="25400" h="19050"/>
                          <a:contourClr>
                            <a:srgbClr val="969696"/>
                          </a:contourClr>
                        </a:sp3d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7" name="Section Zoom 6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2BC6732E-98C8-A079-F6C7-7EFD3BC4E5B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285168" y="4211936"/>
                <a:ext cx="3344082" cy="188104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69A4975-D0C2-0FA2-2DAB-E9F6040CBCAE}"/>
              </a:ext>
            </a:extLst>
          </p:cNvPr>
          <p:cNvSpPr txBox="1"/>
          <p:nvPr/>
        </p:nvSpPr>
        <p:spPr>
          <a:xfrm>
            <a:off x="14634432" y="191345"/>
            <a:ext cx="817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000" dirty="0"/>
              <a:t>SADRŽAJ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579307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5EC56-5445-9ACA-DD7A-AB0606B04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7471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EF1E1-68C0-B977-C7B1-3011CD3DA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0A56E1-EE15-1E85-7B09-30F9AC0E7587}"/>
              </a:ext>
            </a:extLst>
          </p:cNvPr>
          <p:cNvSpPr txBox="1">
            <a:spLocks/>
          </p:cNvSpPr>
          <p:nvPr/>
        </p:nvSpPr>
        <p:spPr>
          <a:xfrm>
            <a:off x="-11427542" y="1253331"/>
            <a:ext cx="10515600" cy="435133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1908. – oslobođen vojne obaveze, vratio se u Zagreb</a:t>
            </a:r>
          </a:p>
          <a:p>
            <a:r>
              <a:rPr lang="hr-HR" dirty="0"/>
              <a:t>Povremeno putovao u Italiju, gdje je napisao njegovo posljednje djelo: „Rimske </a:t>
            </a:r>
            <a:r>
              <a:rPr lang="hr-HR" dirty="0" err="1"/>
              <a:t>Feljotone</a:t>
            </a:r>
            <a:r>
              <a:rPr lang="hr-HR" dirty="0"/>
              <a:t>”</a:t>
            </a:r>
          </a:p>
          <a:p>
            <a:r>
              <a:rPr lang="hr-HR" dirty="0"/>
              <a:t>Vodio svađe s raznim političkim strujama</a:t>
            </a:r>
          </a:p>
          <a:p>
            <a:r>
              <a:rPr lang="hr-HR" dirty="0"/>
              <a:t>Umro od raka grla, 42. godina života</a:t>
            </a: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5" name="Section Zoom 4">
                <a:extLst>
                  <a:ext uri="{FF2B5EF4-FFF2-40B4-BE49-F238E27FC236}">
                    <a16:creationId xmlns:a16="http://schemas.microsoft.com/office/drawing/2014/main" id="{413F4FC9-5614-58AE-D947-AFE485C53D9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76626556"/>
                  </p:ext>
                </p:extLst>
              </p:nvPr>
            </p:nvGraphicFramePr>
            <p:xfrm>
              <a:off x="722919" y="1866846"/>
              <a:ext cx="3390020" cy="1906886"/>
            </p:xfrm>
            <a:graphic>
              <a:graphicData uri="http://schemas.microsoft.com/office/powerpoint/2016/sectionzoom">
                <psez:sectionZm>
                  <psez:sectionZmObj sectionId="{06AB221E-049B-426B-8F38-287D1216013D}">
                    <psez:zmPr id="{9415ABA5-ACFF-448B-AACC-E5FBAE9FC891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390020" cy="1906886"/>
                        </a:xfrm>
                        <a:prstGeom prst="rect">
                          <a:avLst/>
                        </a:prstGeom>
                        <a:solidFill>
                          <a:srgbClr val="FFFFFF">
                            <a:shade val="85000"/>
                          </a:srgbClr>
                        </a:solidFill>
                        <a:ln w="190500" cap="sq">
                          <a:solidFill>
                            <a:srgbClr val="FFFFFF"/>
                          </a:solidFill>
                          <a:miter lim="800000"/>
                        </a:ln>
                        <a:effectLst>
                          <a:outerShdw blurRad="65000" dist="50800" dir="12900000" kx="195000" ky="145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360000"/>
                          </a:camera>
                          <a:lightRig rig="twoPt" dir="t">
                            <a:rot lat="0" lon="0" rev="7200000"/>
                          </a:lightRig>
                        </a:scene3d>
                        <a:sp3d contourW="12700">
                          <a:bevelT w="25400" h="19050"/>
                          <a:contourClr>
                            <a:srgbClr val="969696"/>
                          </a:contourClr>
                        </a:sp3d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5" name="Section Zoom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413F4FC9-5614-58AE-D947-AFE485C53D9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2919" y="1866846"/>
                <a:ext cx="3390020" cy="190688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Section Zoom 5">
                <a:extLst>
                  <a:ext uri="{FF2B5EF4-FFF2-40B4-BE49-F238E27FC236}">
                    <a16:creationId xmlns:a16="http://schemas.microsoft.com/office/drawing/2014/main" id="{94C1858A-C85D-D0AD-DE88-21710FD80FF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81114048"/>
                  </p:ext>
                </p:extLst>
              </p:nvPr>
            </p:nvGraphicFramePr>
            <p:xfrm>
              <a:off x="4557938" y="2986836"/>
              <a:ext cx="3521125" cy="1980633"/>
            </p:xfrm>
            <a:graphic>
              <a:graphicData uri="http://schemas.microsoft.com/office/powerpoint/2016/sectionzoom">
                <psez:sectionZm>
                  <psez:sectionZmObj sectionId="{083AE9D4-4330-4CE6-B40B-9881EE2D9FB0}">
                    <psez:zmPr id="{6089D4E9-EB3E-47D4-A7CA-654DE9420AE6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521125" cy="1980633"/>
                        </a:xfrm>
                        <a:prstGeom prst="rect">
                          <a:avLst/>
                        </a:prstGeom>
                        <a:solidFill>
                          <a:srgbClr val="FFFFFF">
                            <a:shade val="85000"/>
                          </a:srgbClr>
                        </a:solidFill>
                        <a:ln w="190500" cap="sq">
                          <a:solidFill>
                            <a:srgbClr val="FFFFFF"/>
                          </a:solidFill>
                          <a:miter lim="800000"/>
                        </a:ln>
                        <a:effectLst>
                          <a:outerShdw blurRad="65000" dist="50800" dir="12900000" kx="195000" ky="145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360000"/>
                          </a:camera>
                          <a:lightRig rig="twoPt" dir="t">
                            <a:rot lat="0" lon="0" rev="7200000"/>
                          </a:lightRig>
                        </a:scene3d>
                        <a:sp3d contourW="12700">
                          <a:bevelT w="25400" h="19050"/>
                          <a:contourClr>
                            <a:srgbClr val="969696"/>
                          </a:contourClr>
                        </a:sp3d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Section Zoom 5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94C1858A-C85D-D0AD-DE88-21710FD80FF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57938" y="2986836"/>
                <a:ext cx="3521125" cy="198063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7" name="Section Zoom 6">
                <a:extLst>
                  <a:ext uri="{FF2B5EF4-FFF2-40B4-BE49-F238E27FC236}">
                    <a16:creationId xmlns:a16="http://schemas.microsoft.com/office/drawing/2014/main" id="{B26285F5-11EA-95EB-231B-F4A0B1296A3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30333648"/>
                  </p:ext>
                </p:extLst>
              </p:nvPr>
            </p:nvGraphicFramePr>
            <p:xfrm>
              <a:off x="8513064" y="4364282"/>
              <a:ext cx="3344082" cy="1881046"/>
            </p:xfrm>
            <a:graphic>
              <a:graphicData uri="http://schemas.microsoft.com/office/powerpoint/2016/sectionzoom">
                <psez:sectionZm>
                  <psez:sectionZmObj sectionId="{2DFB6F55-93D2-400F-A091-AE20E4D3C49A}">
                    <psez:zmPr id="{89D1B105-2351-4565-BBD6-AB2C03B8472B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344082" cy="1881046"/>
                        </a:xfrm>
                        <a:prstGeom prst="rect">
                          <a:avLst/>
                        </a:prstGeom>
                        <a:solidFill>
                          <a:srgbClr val="FFFFFF">
                            <a:shade val="85000"/>
                          </a:srgbClr>
                        </a:solidFill>
                        <a:ln w="190500" cap="sq">
                          <a:solidFill>
                            <a:srgbClr val="FFFFFF"/>
                          </a:solidFill>
                          <a:miter lim="800000"/>
                        </a:ln>
                        <a:effectLst>
                          <a:outerShdw blurRad="65000" dist="50800" dir="12900000" kx="195000" ky="145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360000"/>
                          </a:camera>
                          <a:lightRig rig="twoPt" dir="t">
                            <a:rot lat="0" lon="0" rev="7200000"/>
                          </a:lightRig>
                        </a:scene3d>
                        <a:sp3d contourW="12700">
                          <a:bevelT w="25400" h="19050"/>
                          <a:contourClr>
                            <a:srgbClr val="969696"/>
                          </a:contourClr>
                        </a:sp3d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7" name="Section Zoom 6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B26285F5-11EA-95EB-231B-F4A0B1296A3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13064" y="4364282"/>
                <a:ext cx="3344082" cy="188104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1E49238-E347-E55F-CEAE-430B3A4E8590}"/>
              </a:ext>
            </a:extLst>
          </p:cNvPr>
          <p:cNvSpPr txBox="1"/>
          <p:nvPr/>
        </p:nvSpPr>
        <p:spPr>
          <a:xfrm>
            <a:off x="1862328" y="343691"/>
            <a:ext cx="817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000" dirty="0"/>
              <a:t>SADRŽAJ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34032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3021</TotalTime>
  <Words>1530</Words>
  <Application>Microsoft Office PowerPoint</Application>
  <PresentationFormat>Widescreen</PresentationFormat>
  <Paragraphs>194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Calisto MT</vt:lpstr>
      <vt:lpstr>Wingdings 2</vt:lpstr>
      <vt:lpstr>Slate</vt:lpstr>
      <vt:lpstr>ANTUN GUSTAV MATOŠ</vt:lpstr>
      <vt:lpstr>PowerPoint Presentation</vt:lpstr>
      <vt:lpstr>ŽIVOTOPIS</vt:lpstr>
      <vt:lpstr>ŽIVOTOPIS</vt:lpstr>
      <vt:lpstr>ŽIVOTOPIS</vt:lpstr>
      <vt:lpstr>ŽIVOTOPIS</vt:lpstr>
      <vt:lpstr>ŽIVOTOPIS</vt:lpstr>
      <vt:lpstr>ŽIVOTOPIS</vt:lpstr>
      <vt:lpstr>PowerPoint Presentation</vt:lpstr>
      <vt:lpstr>KNJIŽEVNA KARIJERA</vt:lpstr>
      <vt:lpstr>KNJIŽEVNA KARIJERA</vt:lpstr>
      <vt:lpstr>BIBLIOGRAFIJA</vt:lpstr>
      <vt:lpstr>JESENJE VEČE</vt:lpstr>
      <vt:lpstr>KVIZ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KRAJ  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ANTUN GUSTAV MATOŠ</dc:title>
  <dc:creator>Nino be</dc:creator>
  <cp:lastModifiedBy>Nino be</cp:lastModifiedBy>
  <cp:revision>9</cp:revision>
  <dcterms:created xsi:type="dcterms:W3CDTF">2022-11-01T15:52:47Z</dcterms:created>
  <dcterms:modified xsi:type="dcterms:W3CDTF">2023-03-26T17:25:22Z</dcterms:modified>
</cp:coreProperties>
</file>